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32"/>
  </p:notesMasterIdLst>
  <p:handoutMasterIdLst>
    <p:handoutMasterId r:id="rId33"/>
  </p:handoutMasterIdLst>
  <p:sldIdLst>
    <p:sldId id="531" r:id="rId5"/>
    <p:sldId id="257" r:id="rId6"/>
    <p:sldId id="258" r:id="rId7"/>
    <p:sldId id="259" r:id="rId8"/>
    <p:sldId id="532" r:id="rId9"/>
    <p:sldId id="261" r:id="rId10"/>
    <p:sldId id="263" r:id="rId11"/>
    <p:sldId id="276" r:id="rId12"/>
    <p:sldId id="264" r:id="rId13"/>
    <p:sldId id="262" r:id="rId14"/>
    <p:sldId id="265" r:id="rId15"/>
    <p:sldId id="266" r:id="rId16"/>
    <p:sldId id="267" r:id="rId17"/>
    <p:sldId id="268" r:id="rId18"/>
    <p:sldId id="272" r:id="rId19"/>
    <p:sldId id="274" r:id="rId20"/>
    <p:sldId id="273" r:id="rId21"/>
    <p:sldId id="269" r:id="rId22"/>
    <p:sldId id="270" r:id="rId23"/>
    <p:sldId id="277" r:id="rId24"/>
    <p:sldId id="278" r:id="rId25"/>
    <p:sldId id="279" r:id="rId26"/>
    <p:sldId id="280" r:id="rId27"/>
    <p:sldId id="281" r:id="rId28"/>
    <p:sldId id="275" r:id="rId29"/>
    <p:sldId id="519" r:id="rId30"/>
    <p:sldId id="533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19" userDrawn="1">
          <p15:clr>
            <a:srgbClr val="A4A3A4"/>
          </p15:clr>
        </p15:guide>
        <p15:guide id="2" pos="529" userDrawn="1">
          <p15:clr>
            <a:srgbClr val="A4A3A4"/>
          </p15:clr>
        </p15:guide>
        <p15:guide id="3" orient="horz" pos="3702" userDrawn="1">
          <p15:clr>
            <a:srgbClr val="A4A3A4"/>
          </p15:clr>
        </p15:guide>
        <p15:guide id="4" pos="3840" userDrawn="1">
          <p15:clr>
            <a:srgbClr val="A4A3A4"/>
          </p15:clr>
        </p15:guide>
        <p15:guide id="5" pos="7151" userDrawn="1">
          <p15:clr>
            <a:srgbClr val="A4A3A4"/>
          </p15:clr>
        </p15:guide>
        <p15:guide id="6" pos="5541" userDrawn="1">
          <p15:clr>
            <a:srgbClr val="A4A3A4"/>
          </p15:clr>
        </p15:guide>
        <p15:guide id="7" pos="2366" userDrawn="1">
          <p15:clr>
            <a:srgbClr val="A4A3A4"/>
          </p15:clr>
        </p15:guide>
        <p15:guide id="8" orient="horz" pos="3090" userDrawn="1">
          <p15:clr>
            <a:srgbClr val="A4A3A4"/>
          </p15:clr>
        </p15:guide>
        <p15:guide id="9" orient="horz" pos="1593" userDrawn="1">
          <p15:clr>
            <a:srgbClr val="A4A3A4"/>
          </p15:clr>
        </p15:guide>
        <p15:guide id="10" orient="horz" pos="109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tudent" initials="S" lastIdx="1" clrIdx="0">
    <p:extLst>
      <p:ext uri="{19B8F6BF-5375-455C-9EA6-DF929625EA0E}">
        <p15:presenceInfo xmlns:p15="http://schemas.microsoft.com/office/powerpoint/2012/main" userId="Student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F5668"/>
    <a:srgbClr val="FFBF88"/>
    <a:srgbClr val="E36C09"/>
    <a:srgbClr val="0C4358"/>
    <a:srgbClr val="0C4157"/>
    <a:srgbClr val="00A832"/>
    <a:srgbClr val="E64A3A"/>
    <a:srgbClr val="E64B3B"/>
    <a:srgbClr val="548235"/>
    <a:srgbClr val="5959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AF477BA-BC51-4774-9A5D-45B01B06F7B4}" v="15" dt="2020-12-02T16:09:03.783"/>
    <p1510:client id="{565E53D4-7BBF-4C60-9CA2-264116E3A062}" v="35" dt="2020-12-02T16:08:44.046"/>
    <p1510:client id="{6366B6B9-B8A5-4933-8A1C-4D8E70E26D22}" v="21" dt="2020-12-02T15:56:31.39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339" autoAdjust="0"/>
    <p:restoredTop sz="79932" autoAdjust="0"/>
  </p:normalViewPr>
  <p:slideViewPr>
    <p:cSldViewPr snapToGrid="0">
      <p:cViewPr varScale="1">
        <p:scale>
          <a:sx n="101" d="100"/>
          <a:sy n="101" d="100"/>
        </p:scale>
        <p:origin x="728" y="184"/>
      </p:cViewPr>
      <p:guideLst>
        <p:guide orient="horz" pos="2319"/>
        <p:guide pos="529"/>
        <p:guide orient="horz" pos="3702"/>
        <p:guide pos="3840"/>
        <p:guide pos="7151"/>
        <p:guide pos="5541"/>
        <p:guide pos="2366"/>
        <p:guide orient="horz" pos="3090"/>
        <p:guide orient="horz" pos="1593"/>
        <p:guide orient="horz" pos="1094"/>
      </p:guideLst>
    </p:cSldViewPr>
  </p:slideViewPr>
  <p:outlineViewPr>
    <p:cViewPr>
      <p:scale>
        <a:sx n="33" d="100"/>
        <a:sy n="33" d="100"/>
      </p:scale>
      <p:origin x="0" y="-90648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3774" y="113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microsoft.com/office/2016/11/relationships/changesInfo" Target="changesInfos/changesInfo1.xml"/><Relationship Id="rId21" Type="http://schemas.openxmlformats.org/officeDocument/2006/relationships/slide" Target="slides/slide17.xml"/><Relationship Id="rId34" Type="http://schemas.openxmlformats.org/officeDocument/2006/relationships/commentAuthors" Target="comment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handoutMaster" Target="handoutMasters/handoutMaster1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notesMaster" Target="notesMasters/notesMaster1.xml"/><Relationship Id="rId37" Type="http://schemas.openxmlformats.org/officeDocument/2006/relationships/theme" Target="theme/theme1.xml"/><Relationship Id="rId40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ikolay Penev (New Horizons)" userId="1f86a181-743a-49c4-a142-7bbe585c9953" providerId="ADAL" clId="{875D6953-77F4-47B4-9AC1-0F1CA62E26B7}"/>
    <pc:docChg chg="undo custSel modSld">
      <pc:chgData name="Nikolay Penev (New Horizons)" userId="1f86a181-743a-49c4-a142-7bbe585c9953" providerId="ADAL" clId="{875D6953-77F4-47B4-9AC1-0F1CA62E26B7}" dt="2020-12-02T19:24:13.732" v="179" actId="14100"/>
      <pc:docMkLst>
        <pc:docMk/>
      </pc:docMkLst>
      <pc:sldChg chg="modSp mod">
        <pc:chgData name="Nikolay Penev (New Horizons)" userId="1f86a181-743a-49c4-a142-7bbe585c9953" providerId="ADAL" clId="{875D6953-77F4-47B4-9AC1-0F1CA62E26B7}" dt="2020-12-02T19:24:13.732" v="179" actId="14100"/>
        <pc:sldMkLst>
          <pc:docMk/>
          <pc:sldMk cId="4045195976" sldId="260"/>
        </pc:sldMkLst>
        <pc:spChg chg="mod">
          <ac:chgData name="Nikolay Penev (New Horizons)" userId="1f86a181-743a-49c4-a142-7bbe585c9953" providerId="ADAL" clId="{875D6953-77F4-47B4-9AC1-0F1CA62E26B7}" dt="2020-12-02T19:24:13.732" v="179" actId="14100"/>
          <ac:spMkLst>
            <pc:docMk/>
            <pc:sldMk cId="4045195976" sldId="260"/>
            <ac:spMk id="5" creationId="{00000000-0000-0000-0000-000000000000}"/>
          </ac:spMkLst>
        </pc:spChg>
      </pc:sldChg>
      <pc:sldChg chg="modSp mod">
        <pc:chgData name="Nikolay Penev (New Horizons)" userId="1f86a181-743a-49c4-a142-7bbe585c9953" providerId="ADAL" clId="{875D6953-77F4-47B4-9AC1-0F1CA62E26B7}" dt="2020-12-02T19:16:07.427" v="150" actId="20577"/>
        <pc:sldMkLst>
          <pc:docMk/>
          <pc:sldMk cId="1416174363" sldId="510"/>
        </pc:sldMkLst>
        <pc:spChg chg="mod">
          <ac:chgData name="Nikolay Penev (New Horizons)" userId="1f86a181-743a-49c4-a142-7bbe585c9953" providerId="ADAL" clId="{875D6953-77F4-47B4-9AC1-0F1CA62E26B7}" dt="2020-12-02T19:16:07.427" v="150" actId="20577"/>
          <ac:spMkLst>
            <pc:docMk/>
            <pc:sldMk cId="1416174363" sldId="510"/>
            <ac:spMk id="6" creationId="{00000000-0000-0000-0000-000000000000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DFC8733-DDDD-5C44-80FA-82755D695F6E}" type="doc">
      <dgm:prSet loTypeId="urn:microsoft.com/office/officeart/2005/8/layout/target2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A3613FF0-21FA-3749-8B99-C5470F564CFB}">
      <dgm:prSet phldrT="[Text]"/>
      <dgm:spPr/>
      <dgm:t>
        <a:bodyPr/>
        <a:lstStyle/>
        <a:p>
          <a:r>
            <a:rPr lang="en-GB" dirty="0"/>
            <a:t>JDK – Java development kit / tool</a:t>
          </a:r>
        </a:p>
      </dgm:t>
    </dgm:pt>
    <dgm:pt modelId="{2D6B9AAB-9151-0A46-AB2B-8F4B3FA63A62}" type="parTrans" cxnId="{CA4BDB0A-9A80-0B4C-91BB-8BED573EBC16}">
      <dgm:prSet/>
      <dgm:spPr/>
      <dgm:t>
        <a:bodyPr/>
        <a:lstStyle/>
        <a:p>
          <a:endParaRPr lang="en-GB"/>
        </a:p>
      </dgm:t>
    </dgm:pt>
    <dgm:pt modelId="{08B5AFB1-8686-1F48-A3CE-740E221D21DC}" type="sibTrans" cxnId="{CA4BDB0A-9A80-0B4C-91BB-8BED573EBC16}">
      <dgm:prSet/>
      <dgm:spPr/>
      <dgm:t>
        <a:bodyPr/>
        <a:lstStyle/>
        <a:p>
          <a:endParaRPr lang="en-GB"/>
        </a:p>
      </dgm:t>
    </dgm:pt>
    <dgm:pt modelId="{C32FE162-C3CB-E742-A640-8319AFF07C5B}">
      <dgm:prSet phldrT="[Text]"/>
      <dgm:spPr/>
      <dgm:t>
        <a:bodyPr/>
        <a:lstStyle/>
        <a:p>
          <a:r>
            <a:rPr lang="en-GB" dirty="0" err="1"/>
            <a:t>javac</a:t>
          </a:r>
          <a:endParaRPr lang="en-GB" dirty="0"/>
        </a:p>
      </dgm:t>
    </dgm:pt>
    <dgm:pt modelId="{522FE37E-A6F5-9B4C-995A-889562085769}" type="parTrans" cxnId="{BDC89EDD-5621-AF4B-8ED9-77B453268CBD}">
      <dgm:prSet/>
      <dgm:spPr/>
      <dgm:t>
        <a:bodyPr/>
        <a:lstStyle/>
        <a:p>
          <a:endParaRPr lang="en-GB"/>
        </a:p>
      </dgm:t>
    </dgm:pt>
    <dgm:pt modelId="{A2DC3ECD-7304-634A-AF09-802D56BCEF52}" type="sibTrans" cxnId="{BDC89EDD-5621-AF4B-8ED9-77B453268CBD}">
      <dgm:prSet/>
      <dgm:spPr/>
      <dgm:t>
        <a:bodyPr/>
        <a:lstStyle/>
        <a:p>
          <a:endParaRPr lang="en-GB"/>
        </a:p>
      </dgm:t>
    </dgm:pt>
    <dgm:pt modelId="{49A63201-F5F0-824B-B96D-AA5F614CD307}">
      <dgm:prSet phldrT="[Text]"/>
      <dgm:spPr/>
      <dgm:t>
        <a:bodyPr/>
        <a:lstStyle/>
        <a:p>
          <a:r>
            <a:rPr lang="en-GB" dirty="0"/>
            <a:t>jar</a:t>
          </a:r>
        </a:p>
      </dgm:t>
    </dgm:pt>
    <dgm:pt modelId="{8357CB4F-00C9-4341-ACF7-1F2D15D6269D}" type="parTrans" cxnId="{13518FEA-7611-4641-8E16-156082B5BE6F}">
      <dgm:prSet/>
      <dgm:spPr/>
      <dgm:t>
        <a:bodyPr/>
        <a:lstStyle/>
        <a:p>
          <a:endParaRPr lang="en-GB"/>
        </a:p>
      </dgm:t>
    </dgm:pt>
    <dgm:pt modelId="{A659D461-4E0D-104D-81D4-FF6967A4E121}" type="sibTrans" cxnId="{13518FEA-7611-4641-8E16-156082B5BE6F}">
      <dgm:prSet/>
      <dgm:spPr/>
      <dgm:t>
        <a:bodyPr/>
        <a:lstStyle/>
        <a:p>
          <a:endParaRPr lang="en-GB"/>
        </a:p>
      </dgm:t>
    </dgm:pt>
    <dgm:pt modelId="{ADAACF34-AA36-0245-BDCC-61576672829A}">
      <dgm:prSet phldrT="[Text]"/>
      <dgm:spPr/>
      <dgm:t>
        <a:bodyPr/>
        <a:lstStyle/>
        <a:p>
          <a:r>
            <a:rPr lang="en-GB" dirty="0"/>
            <a:t>JRE – java runtime env</a:t>
          </a:r>
        </a:p>
      </dgm:t>
    </dgm:pt>
    <dgm:pt modelId="{46C3EFD9-00B6-5D4D-9641-477115B9F38E}" type="parTrans" cxnId="{1D04EBFD-AE89-4348-A771-655F7E6E5253}">
      <dgm:prSet/>
      <dgm:spPr/>
      <dgm:t>
        <a:bodyPr/>
        <a:lstStyle/>
        <a:p>
          <a:endParaRPr lang="en-GB"/>
        </a:p>
      </dgm:t>
    </dgm:pt>
    <dgm:pt modelId="{21050B8A-B5FF-7F41-8A19-F2E81104F107}" type="sibTrans" cxnId="{1D04EBFD-AE89-4348-A771-655F7E6E5253}">
      <dgm:prSet/>
      <dgm:spPr/>
      <dgm:t>
        <a:bodyPr/>
        <a:lstStyle/>
        <a:p>
          <a:endParaRPr lang="en-GB"/>
        </a:p>
      </dgm:t>
    </dgm:pt>
    <dgm:pt modelId="{093B3E13-5656-654E-B95D-2C364434CB66}">
      <dgm:prSet phldrT="[Text]"/>
      <dgm:spPr/>
      <dgm:t>
        <a:bodyPr/>
        <a:lstStyle/>
        <a:p>
          <a:r>
            <a:rPr lang="en-GB" dirty="0"/>
            <a:t>java</a:t>
          </a:r>
        </a:p>
      </dgm:t>
    </dgm:pt>
    <dgm:pt modelId="{2E7C014C-DCBA-D744-864B-8EBEBD69AFE0}" type="parTrans" cxnId="{55E19E0C-00FF-7E4D-B1DE-3457E9DED122}">
      <dgm:prSet/>
      <dgm:spPr/>
      <dgm:t>
        <a:bodyPr/>
        <a:lstStyle/>
        <a:p>
          <a:endParaRPr lang="en-GB"/>
        </a:p>
      </dgm:t>
    </dgm:pt>
    <dgm:pt modelId="{EDED295C-9E0D-B748-82A3-8117B1148A96}" type="sibTrans" cxnId="{55E19E0C-00FF-7E4D-B1DE-3457E9DED122}">
      <dgm:prSet/>
      <dgm:spPr/>
      <dgm:t>
        <a:bodyPr/>
        <a:lstStyle/>
        <a:p>
          <a:endParaRPr lang="en-GB"/>
        </a:p>
      </dgm:t>
    </dgm:pt>
    <dgm:pt modelId="{0414D64A-D753-D346-BE19-CEC991F89081}">
      <dgm:prSet phldrT="[Text]"/>
      <dgm:spPr/>
      <dgm:t>
        <a:bodyPr/>
        <a:lstStyle/>
        <a:p>
          <a:r>
            <a:rPr lang="en-GB" dirty="0"/>
            <a:t>Other core libraries </a:t>
          </a:r>
        </a:p>
      </dgm:t>
    </dgm:pt>
    <dgm:pt modelId="{0952F7FF-303A-A74A-ACAB-E57B68E4A06A}" type="parTrans" cxnId="{27DBC437-BFD7-DE49-A20D-2236691D0EFD}">
      <dgm:prSet/>
      <dgm:spPr/>
      <dgm:t>
        <a:bodyPr/>
        <a:lstStyle/>
        <a:p>
          <a:endParaRPr lang="en-GB"/>
        </a:p>
      </dgm:t>
    </dgm:pt>
    <dgm:pt modelId="{35C48114-654D-8D4C-A8EE-B9531FF3AF52}" type="sibTrans" cxnId="{27DBC437-BFD7-DE49-A20D-2236691D0EFD}">
      <dgm:prSet/>
      <dgm:spPr/>
      <dgm:t>
        <a:bodyPr/>
        <a:lstStyle/>
        <a:p>
          <a:endParaRPr lang="en-GB"/>
        </a:p>
      </dgm:t>
    </dgm:pt>
    <dgm:pt modelId="{256A1826-D4F5-3049-A0F4-E05FED417D64}">
      <dgm:prSet phldrT="[Text]"/>
      <dgm:spPr/>
      <dgm:t>
        <a:bodyPr/>
        <a:lstStyle/>
        <a:p>
          <a:r>
            <a:rPr lang="en-GB" dirty="0"/>
            <a:t>Others</a:t>
          </a:r>
        </a:p>
      </dgm:t>
    </dgm:pt>
    <dgm:pt modelId="{5A15CE61-9D7B-0D44-A4D7-34BBAB1A2F09}" type="parTrans" cxnId="{3DD794B1-8985-C943-8971-2345B433AAE3}">
      <dgm:prSet/>
      <dgm:spPr/>
      <dgm:t>
        <a:bodyPr/>
        <a:lstStyle/>
        <a:p>
          <a:endParaRPr lang="en-GB"/>
        </a:p>
      </dgm:t>
    </dgm:pt>
    <dgm:pt modelId="{331E93BA-3DE3-C34C-8388-C274D222882A}" type="sibTrans" cxnId="{3DD794B1-8985-C943-8971-2345B433AAE3}">
      <dgm:prSet/>
      <dgm:spPr/>
      <dgm:t>
        <a:bodyPr/>
        <a:lstStyle/>
        <a:p>
          <a:endParaRPr lang="en-GB"/>
        </a:p>
      </dgm:t>
    </dgm:pt>
    <dgm:pt modelId="{6BBF82FF-EE7F-5641-855D-4556BE244846}" type="pres">
      <dgm:prSet presAssocID="{CDFC8733-DDDD-5C44-80FA-82755D695F6E}" presName="Name0" presStyleCnt="0">
        <dgm:presLayoutVars>
          <dgm:chMax val="3"/>
          <dgm:chPref val="1"/>
          <dgm:dir/>
          <dgm:animLvl val="lvl"/>
          <dgm:resizeHandles/>
        </dgm:presLayoutVars>
      </dgm:prSet>
      <dgm:spPr/>
    </dgm:pt>
    <dgm:pt modelId="{CF053833-F8B5-F749-9566-560022F762E6}" type="pres">
      <dgm:prSet presAssocID="{CDFC8733-DDDD-5C44-80FA-82755D695F6E}" presName="outerBox" presStyleCnt="0"/>
      <dgm:spPr/>
    </dgm:pt>
    <dgm:pt modelId="{BDAA70A2-4DD7-1F4E-A2DC-3CBF2A937AAF}" type="pres">
      <dgm:prSet presAssocID="{CDFC8733-DDDD-5C44-80FA-82755D695F6E}" presName="outerBoxParent" presStyleLbl="node1" presStyleIdx="0" presStyleCnt="2" custLinFactNeighborY="-37234"/>
      <dgm:spPr/>
    </dgm:pt>
    <dgm:pt modelId="{EBCEB0C7-E445-4B43-8EF4-CC2D378B9F33}" type="pres">
      <dgm:prSet presAssocID="{CDFC8733-DDDD-5C44-80FA-82755D695F6E}" presName="outerBoxChildren" presStyleCnt="0"/>
      <dgm:spPr/>
    </dgm:pt>
    <dgm:pt modelId="{B36405A7-387B-3743-8310-DCB6343A3A87}" type="pres">
      <dgm:prSet presAssocID="{C32FE162-C3CB-E742-A640-8319AFF07C5B}" presName="oChild" presStyleLbl="fgAcc1" presStyleIdx="0" presStyleCnt="5">
        <dgm:presLayoutVars>
          <dgm:bulletEnabled val="1"/>
        </dgm:presLayoutVars>
      </dgm:prSet>
      <dgm:spPr/>
    </dgm:pt>
    <dgm:pt modelId="{0BA452D1-B1C9-1A40-85DD-168B2CCA1617}" type="pres">
      <dgm:prSet presAssocID="{A2DC3ECD-7304-634A-AF09-802D56BCEF52}" presName="outerSibTrans" presStyleCnt="0"/>
      <dgm:spPr/>
    </dgm:pt>
    <dgm:pt modelId="{B9F16CE1-B3B8-4747-8FB2-849BB846B1D3}" type="pres">
      <dgm:prSet presAssocID="{49A63201-F5F0-824B-B96D-AA5F614CD307}" presName="oChild" presStyleLbl="fgAcc1" presStyleIdx="1" presStyleCnt="5">
        <dgm:presLayoutVars>
          <dgm:bulletEnabled val="1"/>
        </dgm:presLayoutVars>
      </dgm:prSet>
      <dgm:spPr/>
    </dgm:pt>
    <dgm:pt modelId="{135B3BFE-93FA-AA48-A1E0-84365D68B165}" type="pres">
      <dgm:prSet presAssocID="{A659D461-4E0D-104D-81D4-FF6967A4E121}" presName="outerSibTrans" presStyleCnt="0"/>
      <dgm:spPr/>
    </dgm:pt>
    <dgm:pt modelId="{473CADD1-675D-6C40-B9C7-7CA01AB90EDE}" type="pres">
      <dgm:prSet presAssocID="{256A1826-D4F5-3049-A0F4-E05FED417D64}" presName="oChild" presStyleLbl="fgAcc1" presStyleIdx="2" presStyleCnt="5">
        <dgm:presLayoutVars>
          <dgm:bulletEnabled val="1"/>
        </dgm:presLayoutVars>
      </dgm:prSet>
      <dgm:spPr/>
    </dgm:pt>
    <dgm:pt modelId="{B28A7990-A46B-9643-B9F1-2C07AF9E6A49}" type="pres">
      <dgm:prSet presAssocID="{CDFC8733-DDDD-5C44-80FA-82755D695F6E}" presName="middleBox" presStyleCnt="0"/>
      <dgm:spPr/>
    </dgm:pt>
    <dgm:pt modelId="{7FDB1A41-813D-E54A-BEC7-0846FBE5A1C0}" type="pres">
      <dgm:prSet presAssocID="{CDFC8733-DDDD-5C44-80FA-82755D695F6E}" presName="middleBoxParent" presStyleLbl="node1" presStyleIdx="1" presStyleCnt="2"/>
      <dgm:spPr/>
    </dgm:pt>
    <dgm:pt modelId="{8B68EB97-7A42-3644-B506-604267F6D286}" type="pres">
      <dgm:prSet presAssocID="{CDFC8733-DDDD-5C44-80FA-82755D695F6E}" presName="middleBoxChildren" presStyleCnt="0"/>
      <dgm:spPr/>
    </dgm:pt>
    <dgm:pt modelId="{E37CC7C5-E409-7749-8CB8-E53503721FF2}" type="pres">
      <dgm:prSet presAssocID="{093B3E13-5656-654E-B95D-2C364434CB66}" presName="mChild" presStyleLbl="fgAcc1" presStyleIdx="3" presStyleCnt="5">
        <dgm:presLayoutVars>
          <dgm:bulletEnabled val="1"/>
        </dgm:presLayoutVars>
      </dgm:prSet>
      <dgm:spPr/>
    </dgm:pt>
    <dgm:pt modelId="{A766092E-C3AD-7C4B-B4C8-047DFDD79734}" type="pres">
      <dgm:prSet presAssocID="{EDED295C-9E0D-B748-82A3-8117B1148A96}" presName="middleSibTrans" presStyleCnt="0"/>
      <dgm:spPr/>
    </dgm:pt>
    <dgm:pt modelId="{73B17703-56D6-0F4A-83CA-DB7576A12929}" type="pres">
      <dgm:prSet presAssocID="{0414D64A-D753-D346-BE19-CEC991F89081}" presName="mChild" presStyleLbl="fgAcc1" presStyleIdx="4" presStyleCnt="5">
        <dgm:presLayoutVars>
          <dgm:bulletEnabled val="1"/>
        </dgm:presLayoutVars>
      </dgm:prSet>
      <dgm:spPr/>
    </dgm:pt>
  </dgm:ptLst>
  <dgm:cxnLst>
    <dgm:cxn modelId="{CA4BDB0A-9A80-0B4C-91BB-8BED573EBC16}" srcId="{CDFC8733-DDDD-5C44-80FA-82755D695F6E}" destId="{A3613FF0-21FA-3749-8B99-C5470F564CFB}" srcOrd="0" destOrd="0" parTransId="{2D6B9AAB-9151-0A46-AB2B-8F4B3FA63A62}" sibTransId="{08B5AFB1-8686-1F48-A3CE-740E221D21DC}"/>
    <dgm:cxn modelId="{55E19E0C-00FF-7E4D-B1DE-3457E9DED122}" srcId="{ADAACF34-AA36-0245-BDCC-61576672829A}" destId="{093B3E13-5656-654E-B95D-2C364434CB66}" srcOrd="0" destOrd="0" parTransId="{2E7C014C-DCBA-D744-864B-8EBEBD69AFE0}" sibTransId="{EDED295C-9E0D-B748-82A3-8117B1148A96}"/>
    <dgm:cxn modelId="{03D95911-8CB6-174A-917C-7A68C307EC4F}" type="presOf" srcId="{0414D64A-D753-D346-BE19-CEC991F89081}" destId="{73B17703-56D6-0F4A-83CA-DB7576A12929}" srcOrd="0" destOrd="0" presId="urn:microsoft.com/office/officeart/2005/8/layout/target2"/>
    <dgm:cxn modelId="{3EE56F20-3E7D-374F-AE04-A3A7F79E841B}" type="presOf" srcId="{ADAACF34-AA36-0245-BDCC-61576672829A}" destId="{7FDB1A41-813D-E54A-BEC7-0846FBE5A1C0}" srcOrd="0" destOrd="0" presId="urn:microsoft.com/office/officeart/2005/8/layout/target2"/>
    <dgm:cxn modelId="{9FDDF935-68D3-774F-B0A0-45065E7A9A20}" type="presOf" srcId="{49A63201-F5F0-824B-B96D-AA5F614CD307}" destId="{B9F16CE1-B3B8-4747-8FB2-849BB846B1D3}" srcOrd="0" destOrd="0" presId="urn:microsoft.com/office/officeart/2005/8/layout/target2"/>
    <dgm:cxn modelId="{27DBC437-BFD7-DE49-A20D-2236691D0EFD}" srcId="{ADAACF34-AA36-0245-BDCC-61576672829A}" destId="{0414D64A-D753-D346-BE19-CEC991F89081}" srcOrd="1" destOrd="0" parTransId="{0952F7FF-303A-A74A-ACAB-E57B68E4A06A}" sibTransId="{35C48114-654D-8D4C-A8EE-B9531FF3AF52}"/>
    <dgm:cxn modelId="{50B2EA41-A332-B74B-9724-08C17746E3B7}" type="presOf" srcId="{A3613FF0-21FA-3749-8B99-C5470F564CFB}" destId="{BDAA70A2-4DD7-1F4E-A2DC-3CBF2A937AAF}" srcOrd="0" destOrd="0" presId="urn:microsoft.com/office/officeart/2005/8/layout/target2"/>
    <dgm:cxn modelId="{9A710D6B-DCC8-A74F-8A63-D595F0208A53}" type="presOf" srcId="{093B3E13-5656-654E-B95D-2C364434CB66}" destId="{E37CC7C5-E409-7749-8CB8-E53503721FF2}" srcOrd="0" destOrd="0" presId="urn:microsoft.com/office/officeart/2005/8/layout/target2"/>
    <dgm:cxn modelId="{A1E2D897-EA71-BC4A-99C5-6A53E9114D1A}" type="presOf" srcId="{C32FE162-C3CB-E742-A640-8319AFF07C5B}" destId="{B36405A7-387B-3743-8310-DCB6343A3A87}" srcOrd="0" destOrd="0" presId="urn:microsoft.com/office/officeart/2005/8/layout/target2"/>
    <dgm:cxn modelId="{1D803CA5-353D-E840-AF6F-CE4B4189FFD8}" type="presOf" srcId="{256A1826-D4F5-3049-A0F4-E05FED417D64}" destId="{473CADD1-675D-6C40-B9C7-7CA01AB90EDE}" srcOrd="0" destOrd="0" presId="urn:microsoft.com/office/officeart/2005/8/layout/target2"/>
    <dgm:cxn modelId="{3DD794B1-8985-C943-8971-2345B433AAE3}" srcId="{A3613FF0-21FA-3749-8B99-C5470F564CFB}" destId="{256A1826-D4F5-3049-A0F4-E05FED417D64}" srcOrd="2" destOrd="0" parTransId="{5A15CE61-9D7B-0D44-A4D7-34BBAB1A2F09}" sibTransId="{331E93BA-3DE3-C34C-8388-C274D222882A}"/>
    <dgm:cxn modelId="{F4D2A0B8-DE2C-E049-9B85-71245C46832C}" type="presOf" srcId="{CDFC8733-DDDD-5C44-80FA-82755D695F6E}" destId="{6BBF82FF-EE7F-5641-855D-4556BE244846}" srcOrd="0" destOrd="0" presId="urn:microsoft.com/office/officeart/2005/8/layout/target2"/>
    <dgm:cxn modelId="{BDC89EDD-5621-AF4B-8ED9-77B453268CBD}" srcId="{A3613FF0-21FA-3749-8B99-C5470F564CFB}" destId="{C32FE162-C3CB-E742-A640-8319AFF07C5B}" srcOrd="0" destOrd="0" parTransId="{522FE37E-A6F5-9B4C-995A-889562085769}" sibTransId="{A2DC3ECD-7304-634A-AF09-802D56BCEF52}"/>
    <dgm:cxn modelId="{13518FEA-7611-4641-8E16-156082B5BE6F}" srcId="{A3613FF0-21FA-3749-8B99-C5470F564CFB}" destId="{49A63201-F5F0-824B-B96D-AA5F614CD307}" srcOrd="1" destOrd="0" parTransId="{8357CB4F-00C9-4341-ACF7-1F2D15D6269D}" sibTransId="{A659D461-4E0D-104D-81D4-FF6967A4E121}"/>
    <dgm:cxn modelId="{1D04EBFD-AE89-4348-A771-655F7E6E5253}" srcId="{CDFC8733-DDDD-5C44-80FA-82755D695F6E}" destId="{ADAACF34-AA36-0245-BDCC-61576672829A}" srcOrd="1" destOrd="0" parTransId="{46C3EFD9-00B6-5D4D-9641-477115B9F38E}" sibTransId="{21050B8A-B5FF-7F41-8A19-F2E81104F107}"/>
    <dgm:cxn modelId="{8615F890-1644-0C44-A432-83B320DB5F36}" type="presParOf" srcId="{6BBF82FF-EE7F-5641-855D-4556BE244846}" destId="{CF053833-F8B5-F749-9566-560022F762E6}" srcOrd="0" destOrd="0" presId="urn:microsoft.com/office/officeart/2005/8/layout/target2"/>
    <dgm:cxn modelId="{FAED22C9-D6DE-5F4B-B976-1843C566B8BE}" type="presParOf" srcId="{CF053833-F8B5-F749-9566-560022F762E6}" destId="{BDAA70A2-4DD7-1F4E-A2DC-3CBF2A937AAF}" srcOrd="0" destOrd="0" presId="urn:microsoft.com/office/officeart/2005/8/layout/target2"/>
    <dgm:cxn modelId="{130F8C46-33EE-6C42-BEB3-BFD031E2E412}" type="presParOf" srcId="{CF053833-F8B5-F749-9566-560022F762E6}" destId="{EBCEB0C7-E445-4B43-8EF4-CC2D378B9F33}" srcOrd="1" destOrd="0" presId="urn:microsoft.com/office/officeart/2005/8/layout/target2"/>
    <dgm:cxn modelId="{8E5D6E68-3752-9947-A9E1-9A9E7DFAE1FE}" type="presParOf" srcId="{EBCEB0C7-E445-4B43-8EF4-CC2D378B9F33}" destId="{B36405A7-387B-3743-8310-DCB6343A3A87}" srcOrd="0" destOrd="0" presId="urn:microsoft.com/office/officeart/2005/8/layout/target2"/>
    <dgm:cxn modelId="{6846DDED-E275-DB42-AE4A-1DD306AB041F}" type="presParOf" srcId="{EBCEB0C7-E445-4B43-8EF4-CC2D378B9F33}" destId="{0BA452D1-B1C9-1A40-85DD-168B2CCA1617}" srcOrd="1" destOrd="0" presId="urn:microsoft.com/office/officeart/2005/8/layout/target2"/>
    <dgm:cxn modelId="{9F238937-8CBB-C343-8CB3-3F88AF1A05C4}" type="presParOf" srcId="{EBCEB0C7-E445-4B43-8EF4-CC2D378B9F33}" destId="{B9F16CE1-B3B8-4747-8FB2-849BB846B1D3}" srcOrd="2" destOrd="0" presId="urn:microsoft.com/office/officeart/2005/8/layout/target2"/>
    <dgm:cxn modelId="{9D9A9267-9E40-804A-AEB0-D2231CA83092}" type="presParOf" srcId="{EBCEB0C7-E445-4B43-8EF4-CC2D378B9F33}" destId="{135B3BFE-93FA-AA48-A1E0-84365D68B165}" srcOrd="3" destOrd="0" presId="urn:microsoft.com/office/officeart/2005/8/layout/target2"/>
    <dgm:cxn modelId="{36AFAEBA-C457-CB44-ADE5-48DE472BB2FB}" type="presParOf" srcId="{EBCEB0C7-E445-4B43-8EF4-CC2D378B9F33}" destId="{473CADD1-675D-6C40-B9C7-7CA01AB90EDE}" srcOrd="4" destOrd="0" presId="urn:microsoft.com/office/officeart/2005/8/layout/target2"/>
    <dgm:cxn modelId="{3235AAE5-F816-2040-9E48-7435830CC122}" type="presParOf" srcId="{6BBF82FF-EE7F-5641-855D-4556BE244846}" destId="{B28A7990-A46B-9643-B9F1-2C07AF9E6A49}" srcOrd="1" destOrd="0" presId="urn:microsoft.com/office/officeart/2005/8/layout/target2"/>
    <dgm:cxn modelId="{44822504-B1B4-DB4C-B132-763A8CBE1DDB}" type="presParOf" srcId="{B28A7990-A46B-9643-B9F1-2C07AF9E6A49}" destId="{7FDB1A41-813D-E54A-BEC7-0846FBE5A1C0}" srcOrd="0" destOrd="0" presId="urn:microsoft.com/office/officeart/2005/8/layout/target2"/>
    <dgm:cxn modelId="{9BA998C0-32CB-F448-AB72-DED6EBB548DD}" type="presParOf" srcId="{B28A7990-A46B-9643-B9F1-2C07AF9E6A49}" destId="{8B68EB97-7A42-3644-B506-604267F6D286}" srcOrd="1" destOrd="0" presId="urn:microsoft.com/office/officeart/2005/8/layout/target2"/>
    <dgm:cxn modelId="{5DC58A78-2584-2B49-8217-692597C25514}" type="presParOf" srcId="{8B68EB97-7A42-3644-B506-604267F6D286}" destId="{E37CC7C5-E409-7749-8CB8-E53503721FF2}" srcOrd="0" destOrd="0" presId="urn:microsoft.com/office/officeart/2005/8/layout/target2"/>
    <dgm:cxn modelId="{9F8E9AE3-85AA-DD4A-B069-2A4991A46DF8}" type="presParOf" srcId="{8B68EB97-7A42-3644-B506-604267F6D286}" destId="{A766092E-C3AD-7C4B-B4C8-047DFDD79734}" srcOrd="1" destOrd="0" presId="urn:microsoft.com/office/officeart/2005/8/layout/target2"/>
    <dgm:cxn modelId="{8AC5E6E3-1C0F-C742-8772-77FBE0DC13DE}" type="presParOf" srcId="{8B68EB97-7A42-3644-B506-604267F6D286}" destId="{73B17703-56D6-0F4A-83CA-DB7576A12929}" srcOrd="2" destOrd="0" presId="urn:microsoft.com/office/officeart/2005/8/layout/targe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AA70A2-4DD7-1F4E-A2DC-3CBF2A937AAF}">
      <dsp:nvSpPr>
        <dsp:cNvPr id="0" name=""/>
        <dsp:cNvSpPr/>
      </dsp:nvSpPr>
      <dsp:spPr>
        <a:xfrm>
          <a:off x="0" y="0"/>
          <a:ext cx="9601200" cy="3632200"/>
        </a:xfrm>
        <a:prstGeom prst="roundRect">
          <a:avLst>
            <a:gd name="adj" fmla="val 85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2818991" numCol="1" spcCol="1270" anchor="t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500" kern="1200" dirty="0"/>
            <a:t>JDK – Java development kit / tool</a:t>
          </a:r>
        </a:p>
      </dsp:txBody>
      <dsp:txXfrm>
        <a:off x="90426" y="90426"/>
        <a:ext cx="9420348" cy="3451348"/>
      </dsp:txXfrm>
    </dsp:sp>
    <dsp:sp modelId="{B36405A7-387B-3743-8310-DCB6343A3A87}">
      <dsp:nvSpPr>
        <dsp:cNvPr id="0" name=""/>
        <dsp:cNvSpPr/>
      </dsp:nvSpPr>
      <dsp:spPr>
        <a:xfrm>
          <a:off x="240030" y="908050"/>
          <a:ext cx="1440180" cy="815648"/>
        </a:xfrm>
        <a:prstGeom prst="roundRect">
          <a:avLst>
            <a:gd name="adj" fmla="val 105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100" kern="1200" dirty="0" err="1"/>
            <a:t>javac</a:t>
          </a:r>
          <a:endParaRPr lang="en-GB" sz="3100" kern="1200" dirty="0"/>
        </a:p>
      </dsp:txBody>
      <dsp:txXfrm>
        <a:off x="265114" y="933134"/>
        <a:ext cx="1390012" cy="765480"/>
      </dsp:txXfrm>
    </dsp:sp>
    <dsp:sp modelId="{B9F16CE1-B3B8-4747-8FB2-849BB846B1D3}">
      <dsp:nvSpPr>
        <dsp:cNvPr id="0" name=""/>
        <dsp:cNvSpPr/>
      </dsp:nvSpPr>
      <dsp:spPr>
        <a:xfrm>
          <a:off x="240030" y="1769899"/>
          <a:ext cx="1440180" cy="815648"/>
        </a:xfrm>
        <a:prstGeom prst="roundRect">
          <a:avLst>
            <a:gd name="adj" fmla="val 105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100" kern="1200" dirty="0"/>
            <a:t>jar</a:t>
          </a:r>
        </a:p>
      </dsp:txBody>
      <dsp:txXfrm>
        <a:off x="265114" y="1794983"/>
        <a:ext cx="1390012" cy="765480"/>
      </dsp:txXfrm>
    </dsp:sp>
    <dsp:sp modelId="{473CADD1-675D-6C40-B9C7-7CA01AB90EDE}">
      <dsp:nvSpPr>
        <dsp:cNvPr id="0" name=""/>
        <dsp:cNvSpPr/>
      </dsp:nvSpPr>
      <dsp:spPr>
        <a:xfrm>
          <a:off x="240030" y="2631749"/>
          <a:ext cx="1440180" cy="815648"/>
        </a:xfrm>
        <a:prstGeom prst="roundRect">
          <a:avLst>
            <a:gd name="adj" fmla="val 105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100" kern="1200" dirty="0"/>
            <a:t>Others</a:t>
          </a:r>
        </a:p>
      </dsp:txBody>
      <dsp:txXfrm>
        <a:off x="265114" y="2656833"/>
        <a:ext cx="1390012" cy="765480"/>
      </dsp:txXfrm>
    </dsp:sp>
    <dsp:sp modelId="{7FDB1A41-813D-E54A-BEC7-0846FBE5A1C0}">
      <dsp:nvSpPr>
        <dsp:cNvPr id="0" name=""/>
        <dsp:cNvSpPr/>
      </dsp:nvSpPr>
      <dsp:spPr>
        <a:xfrm>
          <a:off x="1920240" y="908050"/>
          <a:ext cx="7440930" cy="2542540"/>
        </a:xfrm>
        <a:prstGeom prst="roundRect">
          <a:avLst>
            <a:gd name="adj" fmla="val 105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614513" numCol="1" spcCol="1270" anchor="t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500" kern="1200" dirty="0"/>
            <a:t>JRE – java runtime env</a:t>
          </a:r>
        </a:p>
      </dsp:txBody>
      <dsp:txXfrm>
        <a:off x="1998432" y="986242"/>
        <a:ext cx="7284546" cy="2386156"/>
      </dsp:txXfrm>
    </dsp:sp>
    <dsp:sp modelId="{E37CC7C5-E409-7749-8CB8-E53503721FF2}">
      <dsp:nvSpPr>
        <dsp:cNvPr id="0" name=""/>
        <dsp:cNvSpPr/>
      </dsp:nvSpPr>
      <dsp:spPr>
        <a:xfrm>
          <a:off x="2106263" y="2052193"/>
          <a:ext cx="3496474" cy="1144143"/>
        </a:xfrm>
        <a:prstGeom prst="roundRect">
          <a:avLst>
            <a:gd name="adj" fmla="val 105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100" kern="1200" dirty="0"/>
            <a:t>java</a:t>
          </a:r>
        </a:p>
      </dsp:txBody>
      <dsp:txXfrm>
        <a:off x="2141449" y="2087379"/>
        <a:ext cx="3426102" cy="1073771"/>
      </dsp:txXfrm>
    </dsp:sp>
    <dsp:sp modelId="{73B17703-56D6-0F4A-83CA-DB7576A12929}">
      <dsp:nvSpPr>
        <dsp:cNvPr id="0" name=""/>
        <dsp:cNvSpPr/>
      </dsp:nvSpPr>
      <dsp:spPr>
        <a:xfrm>
          <a:off x="5673972" y="2052193"/>
          <a:ext cx="3496474" cy="1144143"/>
        </a:xfrm>
        <a:prstGeom prst="roundRect">
          <a:avLst>
            <a:gd name="adj" fmla="val 105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100" kern="1200" dirty="0"/>
            <a:t>Other core libraries </a:t>
          </a:r>
        </a:p>
      </dsp:txBody>
      <dsp:txXfrm>
        <a:off x="5709158" y="2087379"/>
        <a:ext cx="3426102" cy="107377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target2">
  <dgm:title val=""/>
  <dgm:desc val=""/>
  <dgm:catLst>
    <dgm:cat type="relationship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chMax val="3"/>
      <dgm:chPref val="1"/>
      <dgm:dir/>
      <dgm:animLvl val="lvl"/>
      <dgm:resizeHandles/>
    </dgm:varLst>
    <dgm:alg type="composite">
      <dgm:param type="horzAlign" val="none"/>
      <dgm:param type="vertAlign" val="none"/>
    </dgm:alg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 ch" ptType="node node" st="1 1" cnt="1 0" func="cnt" op="gt" val="0">
            <dgm:choose name="Name5">
              <dgm:if name="Name6" axis="ch ch" ptType="node node" st="2 1" cnt="1 0" func="cnt" op="gt" val="0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2"/>
                  <dgm:constr type="t" for="ch" forName="middleBox" refType="h" fact="0.25"/>
                  <dgm:constr type="w" for="ch" forName="middleBox" refType="w" fact="0.775"/>
                  <dgm:constr type="h" for="ch" forName="middleBox" refType="h" fact="0.7"/>
                  <dgm:constr type="l" for="ch" forName="centerBox" refType="w" fact="0.395"/>
                  <dgm:constr type="t" for="ch" forName="centerBox" refType="h" fact="0.5"/>
                  <dgm:constr type="w" for="ch" forName="centerBox" refType="w" fact="0.555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if>
              <dgm:else name="Name7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2"/>
                  <dgm:constr type="t" for="ch" forName="middleBox" refType="h" fact="0.25"/>
                  <dgm:constr type="w" for="ch" forName="middleBox" refType="w" fact="0.775"/>
                  <dgm:constr type="h" for="ch" forName="middleBox" refType="h" fact="0.7"/>
                  <dgm:constr type="l" for="ch" forName="centerBox" refType="w" fact="0.225"/>
                  <dgm:constr type="t" for="ch" forName="centerBox" refType="h" fact="0.5"/>
                  <dgm:constr type="w" for="ch" forName="centerBox" refType="w" fact="0.725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else>
            </dgm:choose>
          </dgm:if>
          <dgm:else name="Name8">
            <dgm:choose name="Name9">
              <dgm:if name="Name10" axis="ch ch" ptType="node node" st="2 1" cnt="1 0" func="cnt" op="gt" val="0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95"/>
                  <dgm:constr type="h" for="ch" forName="middleBox" refType="h" fact="0.7"/>
                  <dgm:constr type="l" for="ch" forName="centerBox" refType="w" fact="0.26"/>
                  <dgm:constr type="t" for="ch" forName="centerBox" refType="h" fact="0.5"/>
                  <dgm:constr type="w" for="ch" forName="centerBox" refType="w" fact="0.69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if>
              <dgm:else name="Name11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9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9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else>
            </dgm:choose>
          </dgm:else>
        </dgm:choose>
      </dgm:if>
      <dgm:else name="Name12">
        <dgm:choose name="Name13">
          <dgm:if name="Name14" axis="ch ch" ptType="node node" st="1 1" cnt="1 0" func="cnt" op="gt" val="0">
            <dgm:choose name="Name15">
              <dgm:if name="Name16" axis="ch ch" ptType="node node" st="2 1" cnt="1 0" func="cnt" op="gt" val="0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77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55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if>
              <dgm:else name="Name17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77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725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else>
            </dgm:choose>
          </dgm:if>
          <dgm:else name="Name18">
            <dgm:choose name="Name19">
              <dgm:if name="Name20" axis="ch ch" ptType="node node" st="2 1" cnt="1 0" func="cnt" op="gt" val="0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9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69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if>
              <dgm:else name="Name21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9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9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else>
            </dgm:choose>
          </dgm:else>
        </dgm:choose>
      </dgm:else>
    </dgm:choose>
    <dgm:ruleLst/>
    <dgm:choose name="Name22">
      <dgm:if name="Name23" axis="root ch" ptType="all node" st="1 1" cnt="0 0" func="cnt" op="gte" val="1">
        <dgm:layoutNode name="outerBox" styleLbl="node1">
          <dgm:alg type="composite">
            <dgm:param type="horzAlign" val="none"/>
            <dgm:param type="vertAlign" val="none"/>
          </dgm:alg>
          <dgm:shape xmlns:r="http://schemas.openxmlformats.org/officeDocument/2006/relationships" r:blip="">
            <dgm:adjLst/>
          </dgm:shape>
          <dgm:presOf/>
          <dgm:choose name="Name24">
            <dgm:if name="Name25" axis="root ch" ptType="all node" st="1 1" cnt="0 0" func="cnt" op="gt" val="1">
              <dgm:choose name="Name26">
                <dgm:if name="Name27" func="var" arg="dir" op="equ" val="norm">
                  <dgm:constrLst>
                    <dgm:constr type="l" for="ch" forName="outerBoxParent"/>
                    <dgm:constr type="t" for="ch" forName="outerBoxParent"/>
                    <dgm:constr type="w" for="ch" forName="outerBoxParent" refType="w"/>
                    <dgm:constr type="h" for="ch" forName="outerBoxParent" refType="h"/>
                    <dgm:constr type="bMarg" for="ch" forName="outerBoxParent" refType="h" fact="2.2"/>
                    <dgm:constr type="l" for="ch" forName="outerBoxChildren" refType="w" fact="0.025"/>
                    <dgm:constr type="t" for="ch" forName="outerBoxChildren" refType="h" fact="0.25"/>
                    <dgm:constr type="w" for="ch" forName="outerBoxChildren" refType="w" fact="0.15"/>
                    <dgm:constr type="h" for="ch" forName="outerBoxChildren" refType="h" fact="0.7"/>
                  </dgm:constrLst>
                </dgm:if>
                <dgm:else name="Name28">
                  <dgm:constrLst>
                    <dgm:constr type="l" for="ch" forName="outerBoxParent"/>
                    <dgm:constr type="t" for="ch" forName="outerBoxParent"/>
                    <dgm:constr type="w" for="ch" forName="outerBoxParent" refType="w"/>
                    <dgm:constr type="h" for="ch" forName="outerBoxParent" refType="h"/>
                    <dgm:constr type="bMarg" for="ch" forName="outerBoxParent" refType="h" fact="2.2"/>
                    <dgm:constr type="l" for="ch" forName="outerBoxChildren" refType="w" fact="0.825"/>
                    <dgm:constr type="t" for="ch" forName="outerBoxChildren" refType="h" fact="0.25"/>
                    <dgm:constr type="w" for="ch" forName="outerBoxChildren" refType="w" fact="0.15"/>
                    <dgm:constr type="h" for="ch" forName="outerBoxChildren" refType="h" fact="0.7"/>
                  </dgm:constrLst>
                </dgm:else>
              </dgm:choose>
            </dgm:if>
            <dgm:else name="Name29">
              <dgm:constrLst>
                <dgm:constr type="l" for="ch" forName="outerBoxParent"/>
                <dgm:constr type="t" for="ch" forName="outerBoxParent"/>
                <dgm:constr type="w" for="ch" forName="outerBoxParent" refType="w"/>
                <dgm:constr type="h" for="ch" forName="outerBoxParent" refType="h"/>
                <dgm:constr type="bMarg" for="ch" forName="outerBoxParent" refType="h" fact="1.75"/>
                <dgm:constr type="l" for="ch" forName="outerBoxChildren" refType="w" fact="0.025"/>
                <dgm:constr type="t" for="ch" forName="outerBoxChildren" refType="h" fact="0.45"/>
                <dgm:constr type="w" for="ch" forName="outerBoxChildren" refType="w" fact="0.95"/>
                <dgm:constr type="h" for="ch" forName="outerBoxChildren" refType="h" fact="0.45"/>
              </dgm:constrLst>
            </dgm:else>
          </dgm:choose>
          <dgm:ruleLst/>
          <dgm:layoutNode name="outerBoxParent" styleLbl="node1">
            <dgm:alg type="tx">
              <dgm:param type="txAnchorVert" val="t"/>
              <dgm:param type="parTxLTRAlign" val="l"/>
              <dgm:param type="parTxRTLAlign" val="r"/>
            </dgm:alg>
            <dgm:shape xmlns:r="http://schemas.openxmlformats.org/officeDocument/2006/relationships" type="roundRect" r:blip="">
              <dgm:adjLst>
                <dgm:adj idx="1" val="0.085"/>
              </dgm:adjLst>
            </dgm:shape>
            <dgm:presOf axis="ch" ptType="node" cnt="1"/>
            <dgm:constrLst>
              <dgm:constr type="t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  <dgm:layoutNode name="outerBoxChildren">
            <dgm:choose name="Name30">
              <dgm:if name="Name31" axis="root ch" ptType="all node" st="1 1" cnt="0 0" func="cnt" op="gt" val="1">
                <dgm:alg type="lin">
                  <dgm:param type="linDir" val="fromT"/>
                  <dgm:param type="vertAlign" val="t"/>
                </dgm:alg>
              </dgm:if>
              <dgm:else name="Name32">
                <dgm:choose name="Name33">
                  <dgm:if name="Name34" func="var" arg="dir" op="equ" val="norm">
                    <dgm:alg type="lin">
                      <dgm:param type="horzAlign" val="l"/>
                    </dgm:alg>
                  </dgm:if>
                  <dgm:else name="Name35">
                    <dgm:alg type="lin">
                      <dgm:param type="linDir" val="fromR"/>
                      <dgm:param type="horz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>
              <dgm:constr type="w" for="ch" forName="oChild" refType="w"/>
              <dgm:constr type="h" for="ch" forName="oChild" refType="h"/>
            </dgm:constrLst>
            <dgm:ruleLst/>
            <dgm:forEach name="Name36" axis="ch ch" ptType="node node" st="1 1" cnt="1 0">
              <dgm:layoutNode name="oChild" styleLbl="fgAcc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forEach name="Name37" axis="followSib" ptType="sibTrans" cnt="1">
                <dgm:layoutNode name="outerSibTrans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userA"/>
                    <dgm:constr type="w" refType="userA" fact="0.015"/>
                    <dgm:constr type="h" refType="userA" fact="0.015"/>
                  </dgm:constrLst>
                  <dgm:ruleLst/>
                </dgm:layoutNode>
              </dgm:forEach>
            </dgm:forEach>
          </dgm:layoutNode>
        </dgm:layoutNode>
      </dgm:if>
      <dgm:else name="Name38"/>
    </dgm:choose>
    <dgm:choose name="Name39">
      <dgm:if name="Name40" axis="root ch" ptType="all node" st="1 1" cnt="0 0" func="cnt" op="gte" val="2">
        <dgm:layoutNode name="middleBox">
          <dgm:alg type="composite">
            <dgm:param type="horzAlign" val="none"/>
            <dgm:param type="vertAlign" val="none"/>
          </dgm:alg>
          <dgm:shape xmlns:r="http://schemas.openxmlformats.org/officeDocument/2006/relationships" r:blip="">
            <dgm:adjLst/>
          </dgm:shape>
          <dgm:presOf/>
          <dgm:choose name="Name41">
            <dgm:if name="Name42" axis="root ch" ptType="all node" st="1 1" cnt="0 0" func="cnt" op="gt" val="2">
              <dgm:choose name="Name43">
                <dgm:if name="Name44" func="var" arg="dir" op="equ" val="norm">
                  <dgm:constrLst>
                    <dgm:constr type="l" for="ch" forName="middleBoxParent"/>
                    <dgm:constr type="t" for="ch" forName="middleBoxParent"/>
                    <dgm:constr type="w" for="ch" forName="middleBoxParent" refType="w"/>
                    <dgm:constr type="h" for="ch" forName="middleBoxParent" refType="h"/>
                    <dgm:constr type="bMarg" for="ch" forName="middleBoxParent" refType="h" fact="1.8"/>
                    <dgm:constr type="l" for="ch" forName="middleBoxChildren" refType="w" fact="0.025"/>
                    <dgm:constr type="t" for="ch" forName="middleBoxChildren" refType="h" fact="0.35"/>
                    <dgm:constr type="w" for="ch" forName="middleBoxChildren" refType="w" fact="0.2"/>
                    <dgm:constr type="h" for="ch" forName="middleBoxChildren" refType="h" fact="0.575"/>
                  </dgm:constrLst>
                </dgm:if>
                <dgm:else name="Name45">
                  <dgm:constrLst>
                    <dgm:constr type="l" for="ch" forName="middleBoxParent"/>
                    <dgm:constr type="t" for="ch" forName="middleBoxParent"/>
                    <dgm:constr type="w" for="ch" forName="middleBoxParent" refType="w"/>
                    <dgm:constr type="h" for="ch" forName="middleBoxParent" refType="h"/>
                    <dgm:constr type="bMarg" for="ch" forName="middleBoxParent" refType="h" fact="1.8"/>
                    <dgm:constr type="l" for="ch" forName="middleBoxChildren" refType="w" fact="0.775"/>
                    <dgm:constr type="t" for="ch" forName="middleBoxChildren" refType="h" fact="0.35"/>
                    <dgm:constr type="w" for="ch" forName="middleBoxChildren" refType="w" fact="0.2"/>
                    <dgm:constr type="h" for="ch" forName="middleBoxChildren" refType="h" fact="0.575"/>
                  </dgm:constrLst>
                </dgm:else>
              </dgm:choose>
            </dgm:if>
            <dgm:else name="Name46">
              <dgm:constrLst>
                <dgm:constr type="l" for="ch" forName="middleBoxParent"/>
                <dgm:constr type="t" for="ch" forName="middleBoxParent"/>
                <dgm:constr type="w" for="ch" forName="middleBoxParent" refType="w"/>
                <dgm:constr type="h" for="ch" forName="middleBoxParent" refType="h"/>
                <dgm:constr type="bMarg" for="ch" forName="middleBoxParent" refType="h" fact="1.8"/>
                <dgm:constr type="l" for="ch" forName="middleBoxChildren" refType="w" fact="0.025"/>
                <dgm:constr type="t" for="ch" forName="middleBoxChildren" refType="h" fact="0.45"/>
                <dgm:constr type="w" for="ch" forName="middleBoxChildren" refType="w" fact="0.95"/>
                <dgm:constr type="h" for="ch" forName="middleBoxChildren" refType="h" fact="0.45"/>
              </dgm:constrLst>
            </dgm:else>
          </dgm:choose>
          <dgm:ruleLst/>
          <dgm:layoutNode name="middleBoxParent" styleLbl="node1">
            <dgm:alg type="tx">
              <dgm:param type="txAnchorVert" val="t"/>
              <dgm:param type="parTxLTRAlign" val="l"/>
              <dgm:param type="parTxRTLAlign" val="r"/>
            </dgm:alg>
            <dgm:shape xmlns:r="http://schemas.openxmlformats.org/officeDocument/2006/relationships" type="roundRect" r:blip="">
              <dgm:adjLst>
                <dgm:adj idx="1" val="0.105"/>
              </dgm:adjLst>
            </dgm:shape>
            <dgm:presOf axis="ch" ptType="node" st="2" cnt="1"/>
            <dgm:constrLst>
              <dgm:constr type="t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  <dgm:layoutNode name="middleBoxChildren">
            <dgm:choose name="Name47">
              <dgm:if name="Name48" axis="root ch" ptType="all node" st="1 1" cnt="0 0" func="cnt" op="gt" val="2">
                <dgm:alg type="lin">
                  <dgm:param type="linDir" val="fromT"/>
                  <dgm:param type="vertAlign" val="t"/>
                </dgm:alg>
              </dgm:if>
              <dgm:else name="Name49">
                <dgm:choose name="Name50">
                  <dgm:if name="Name51" func="var" arg="dir" op="equ" val="norm">
                    <dgm:alg type="lin">
                      <dgm:param type="horzAlign" val="l"/>
                    </dgm:alg>
                  </dgm:if>
                  <dgm:else name="Name52">
                    <dgm:alg type="lin">
                      <dgm:param type="linDir" val="fromR"/>
                      <dgm:param type="horz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>
              <dgm:constr type="w" for="ch" forName="mChild" refType="w"/>
              <dgm:constr type="h" for="ch" forName="mChild" refType="h"/>
            </dgm:constrLst>
            <dgm:ruleLst/>
            <dgm:forEach name="Name53" axis="ch ch" ptType="node node" st="2 1" cnt="1 0">
              <dgm:layoutNode name="mChild" styleLbl="fgAcc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forEach name="Name54" axis="followSib" ptType="sibTrans" cnt="1">
                <dgm:layoutNode name="middleSibTrans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userA"/>
                    <dgm:constr type="w" refType="userA" fact="0.015"/>
                    <dgm:constr type="h" refType="userA" fact="0.015"/>
                  </dgm:constrLst>
                  <dgm:ruleLst/>
                </dgm:layoutNode>
              </dgm:forEach>
            </dgm:forEach>
          </dgm:layoutNode>
        </dgm:layoutNode>
      </dgm:if>
      <dgm:else name="Name55"/>
    </dgm:choose>
    <dgm:choose name="Name56">
      <dgm:if name="Name57" axis="root ch" ptType="all node" st="1 1" cnt="0 0" func="cnt" op="gte" val="3">
        <dgm:layoutNode name="centerBox">
          <dgm:alg type="composite">
            <dgm:param type="horzAlign" val="none"/>
            <dgm:param type="vertAlign" val="none"/>
          </dgm:alg>
          <dgm:shape xmlns:r="http://schemas.openxmlformats.org/officeDocument/2006/relationships" r:blip="">
            <dgm:adjLst/>
          </dgm:shape>
          <dgm:presOf/>
          <dgm:choose name="Name58">
            <dgm:if name="Name59" axis="ch ch" ptType="node node" st="3 1" cnt="1 0" func="cnt" op="gt" val="0">
              <dgm:constrLst>
                <dgm:constr type="l" for="ch" forName="centerBoxParent"/>
                <dgm:constr type="t" for="ch" forName="centerBoxParent"/>
                <dgm:constr type="w" for="ch" forName="centerBoxParent" refType="w"/>
                <dgm:constr type="h" for="ch" forName="centerBoxParent" refType="h"/>
                <dgm:constr type="bMarg" for="ch" forName="centerBoxParent" refType="h" fact="1.6"/>
                <dgm:constr type="l" for="ch" forName="centerBoxChildren" refType="w" fact="0.025"/>
                <dgm:constr type="t" for="ch" forName="centerBoxChildren" refType="h" fact="0.45"/>
                <dgm:constr type="w" for="ch" forName="centerBoxChildren" refType="w" fact="0.95"/>
                <dgm:constr type="h" for="ch" forName="centerBoxChildren" refType="h" fact="0.45"/>
              </dgm:constrLst>
            </dgm:if>
            <dgm:else name="Name60">
              <dgm:constrLst>
                <dgm:constr type="l" for="ch" forName="centerBoxParent"/>
                <dgm:constr type="t" for="ch" forName="centerBoxParent"/>
                <dgm:constr type="w" for="ch" forName="centerBoxParent" refType="w"/>
                <dgm:constr type="h" for="ch" forName="centerBoxParent" refType="h"/>
              </dgm:constrLst>
            </dgm:else>
          </dgm:choose>
          <dgm:ruleLst/>
          <dgm:layoutNode name="centerBoxParent" styleLbl="node1">
            <dgm:alg type="tx">
              <dgm:param type="txAnchorVert" val="t"/>
              <dgm:param type="parTxLTRAlign" val="l"/>
              <dgm:param type="parTxRTLAlign" val="r"/>
            </dgm:alg>
            <dgm:shape xmlns:r="http://schemas.openxmlformats.org/officeDocument/2006/relationships" type="roundRect" r:blip="">
              <dgm:adjLst>
                <dgm:adj idx="1" val="0.105"/>
              </dgm:adjLst>
            </dgm:shape>
            <dgm:presOf axis="ch" ptType="node" st="3" cnt="1"/>
            <dgm:constrLst>
              <dgm:constr type="t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  <dgm:choose name="Name61">
            <dgm:if name="Name62" axis="ch ch" ptType="node node" st="3 1" cnt="1 0" func="cnt" op="gt" val="0">
              <dgm:layoutNode name="centerBoxChildren">
                <dgm:choose name="Name63">
                  <dgm:if name="Name64" func="var" arg="dir" op="equ" val="norm">
                    <dgm:alg type="lin">
                      <dgm:param type="horzAlign" val="l"/>
                    </dgm:alg>
                  </dgm:if>
                  <dgm:else name="Name65">
                    <dgm:alg type="lin">
                      <dgm:param type="linDir" val="fromR"/>
                      <dgm:param type="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cChild" refType="w"/>
                  <dgm:constr type="h" for="ch" forName="cChild" refType="h"/>
                </dgm:constrLst>
                <dgm:ruleLst/>
                <dgm:forEach name="Name66" axis="ch ch" ptType="node node" st="3 1" cnt="1 0">
                  <dgm:layoutNode name="cChild" styleLbl="fgAcc1">
                    <dgm:varLst>
                      <dgm:bulletEnabled val="1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05"/>
                      </dgm:adjLst>
                    </dgm:shape>
                    <dgm:presOf axis="desOrSelf" ptType="node"/>
                    <dgm:constrLst>
                      <dgm:constr type="tMarg" refType="primFontSz" fact="0.3"/>
                      <dgm:constr type="bMarg" refType="primFontSz" fact="0.3"/>
                      <dgm:constr type="lMarg" refType="primFontSz" fact="0.3"/>
                      <dgm:constr type="rMarg" refType="primFontSz" fact="0.3"/>
                    </dgm:constrLst>
                    <dgm:ruleLst>
                      <dgm:rule type="primFontSz" val="5" fact="NaN" max="NaN"/>
                    </dgm:ruleLst>
                  </dgm:layoutNode>
                  <dgm:forEach name="Name67" axis="followSib" ptType="sibTrans" cnt="1">
                    <dgm:layoutNode name="centerSibTrans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  <dgm:constrLst>
                        <dgm:constr type="userA"/>
                        <dgm:constr type="w" refType="userA" fact="0.015"/>
                        <dgm:constr type="h" refType="userA" fact="0.015"/>
                      </dgm:constrLst>
                      <dgm:ruleLst/>
                    </dgm:layoutNode>
                  </dgm:forEach>
                </dgm:forEach>
              </dgm:layoutNode>
            </dgm:if>
            <dgm:else name="Name68"/>
          </dgm:choose>
        </dgm:layoutNode>
      </dgm:if>
      <dgm:else name="Name69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5BDFBE-C61C-489E-9FD2-035C8CE33880}" type="datetimeFigureOut">
              <a:rPr lang="en-US" smtClean="0"/>
              <a:t>1/14/21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E80629-F3E9-4462-AB0F-527CED7537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95993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15:15:38.3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1204 160 24575,'29'0'0,"11"0"0,25 0 0,27 0-1377,-41 0 1,3 0 1376,18 0 0,3 0 0,-6 0 0,2 0-904,20 0 0,2 0 904,-4 0 0,1 0-486,-24 0 0,2 0 0,0 0 486,4 0 0,0 0 0,0 0 0,-3 0 0,-1 0 0,1 0 0,2 0 0,2 0 0,-2 0 0,-3 0 0,0 0 0,-1 0-552,1 0 0,-1 0 0,0 0 552,22 0 0,0 0 0,4 0 0,-3 0 0,-13 0 0,-3 0 5,1 0 0,-1 0-5,-4 0 0,-5 0 1145,33 0-1145,-45 0 0,1 0 0,5 0 0,-1 0 0,28 0 0,-26 0 0,-1 0 0,16 0 0,0 5 0,14 3 2366,-24-1-2366,14 5 0,-13-11 2111,5 5-2111,-8-6 1364,0 0-1364,1 0 627,-1 0-627,0 0 52,0 0-52,-7 0 0,6 0 0,-6 0 0,7 0 0,0 0 0,-7 0 0,5 0 0,-5 0 0,0 0 0,5 0 0,-12 0 0,12 0 0,-5 0 0,7 0 0,0 0 0,1 0 0,-9 0 0,-1 0 0,-7 0 0,0 0 0,-7 0 0,19 0 0,-15 0 0,17 0 0,-15 0 0,9 0 0,1 0 0,-1 0 0,0 0 0,-9 0 0,1 0 0,0 0 0,-7 0 0,-1 0 0,-7 0 0,0 0 0,0 0 0,-5 0 0,3 0 0,-9 0 0,10 0 0,-10 0 0,4 0 0,-5 0 0,-1 0 0,1 0 0,-5 0 0,-2 0 0,-4 0 0,0 0 0,0 0 0,4 0 0,-3 0 0,9 0 0,-4 0 0,4 0 0,1 0 0,14 0 0,-11 0 0,11 0 0,-9 0 0,-4 0 0,4 0 0,-6 0 0,1 0 0,-5 0 0,3 0 0,-3 0 0,5 0 0,-6 0 0,0 0 0,0 0 0,-4 0 0,3 0 0,-4 0 0,0 0 0,0 0 0,0 0 0,-1 0 0,1 0 0,0 0 0,0 0 0,-1 0 0,0 0 0,1 0 0,-5 4 0,-4 0 0,-1 5 0,-7 0 0,3-1 0,-9 2 0,4-1 0,-4 0 0,5 4 0,0-2 0,-1 7 0,1-8 0,-1 8 0,1-8 0,-1 9 0,1-4 0,-1 4 0,-1 6 0,1-4 0,0 10 0,4-4 0,-4 5 0,9 0 0,-8-5 0,8 3 0,-4-3 0,5 0 0,0-2 0,0 0 0,0-4 0,-4 4 0,3-5 0,-4-6 0,5 5 0,0-9 0,0 8 0,0-8 0,-4 9 0,3-9 0,-4 8 0,5-8 0,-4 8 0,3-3 0,-3 0 0,4-1 0,0-1 0,0 2 0,0 0 0,0 3 0,0-3 0,0 4 0,0-4 0,0 3 0,0-3 0,0 5 0,0 3 0,0-2 0,0 2 0,0-3 0,0-1 0,0 1 0,0-1 0,0 1 0,0-5 0,0 3 0,0-3 0,0 0 0,0 3 0,0-8 0,0 4 0,0-1 0,0-3 0,0 4 0,0-5 0,0 0 0,0-1 0,0 1 0,0 5 0,0-4 0,0 4 0,0-6 0,0 1 0,0 0 0,0 0 0,0 0 0,0 0 0,0 0 0,0-1 0,0 1 0,0-1 0,-4-4 0,-6 0 0,0-4 0,-14 0 0,8 0 0,-15 0 0,10-4 0,-10-7 0,-2-1 0,-1-4 0,-11 10 0,11-4 0,-19 3 0,-5 1 0,-7-5 0,-24 9-1127,-6-3 1127,35 1 0,-5 0-1275,-27 3 1,-5 0 1274,0-2 0,-5-1-992,12 1 1,-5-1-1,4 1 992,19 3 0,2 0 0,-2-2 0,-16-3 0,-3-2 0,2 1 0,8 2 0,3 0 0,-3 0 0,-6-2 0,-3-1 0,0-1 0,-3 1 0,-1 0 0,2 1 0,7 2 0,2 0 0,1 0 0,3-2 0,1 0 0,1 1-581,8 4 0,2 1 0,0-1 581,-28-7 0,3 0-202,9 7 1,3 0 201,5-6 0,1-1 446,6 8 1,1-1-447,5-6 0,0 0 0,-2 6 0,3 0 2003,-29-11-2003,20 11 0,2 1 0,7-11 869,-2 10 1,-2 1-870,-3-5 0,-23-2 0,17 6 0,-6-5 0,15 6 0,-6 0 1546,8 0-1546,-9 0 0,7 0 0,-34 0 0,21 0 392,28 0 1,-1 0-393,-40 0 0,23 0 0,-28 0 0,18 0 0,-15 0 0,3 0 0,8 0 0,1-6 0,-1 4 0,1-4 0,-1 0 0,-9 5 0,23-5 0,-19 6 0,21-6 0,-16 4 0,23-1 0,0 0 0,-23 3 0,23 0 0,2 0 0,-8 0 900,-7 0-900,16 0 435,2 0-435,14 0 0,-6 0 0,12 0 496,-5 0-496,7 0 0,0 0 0,5 0 0,-10 0 0,14 0 0,-14 0 0,10 0 0,0 0 0,-3 0 0,8 0 0,-3 0 0,10 0 0,-3 0 0,8 0 0,-9 0 0,9 0 0,-4 0 0,0 0 0,4 0 0,-4 0 0,6 0 0,-1 0 0,0 0 0,0 0 0,1 4 0,3 0 0,5 1 0,5-6 0,3-8 0,1-6 0,-3-10 0,3 4 0,-4-10 0,6 4 0,-1 0 0,1-4 0,-6 5 0,4-1 0,-3-4 0,4 10 0,-4-10 0,3 4 0,-8 1 0,9-5 0,-9 10 0,4-5 0,-5 7 0,0-1 0,0-5 0,0 4 0,0-5 0,0 1 0,0-2 0,0-5 0,0 0 0,0 0 0,0 5 0,0-4 0,0 10 0,0-10 0,0 10 0,0-4 0,0 10 0,0-4 0,0 9 0,0-4 0,0 5 0,0-4 0,0 3 0,0-4 0,0 0 0,0-1 0,0-5 0,0 1 0,0-1 0,0 0 0,0 1 0,0-1 0,0 0 0,0 0 0,0 1 0,0-1 0,0 5 0,0-3 0,0 7 0,0-2 0,0 4 0,3 4 0,2 2 0,4 3 0,4 0 0,2 0 0,5 0 0,-1 4 0,6 7 0,2 5 0,12 1 0,-6 3 0,13-7 0,-6 3 0,0-5 0,5 1 0,3 0 0,1-6 0,5 0 0,-7-6 0,7 0 0,-6 0 0,6 0 0,-7 0 0,0 0 0,0 0 0,-1 0 0,1 0 0,0 0 0,-7 0 0,-2 0 0,-6 0 0,0 0 0,1 0 0,-7 0 0,5 0 0,-10 0 0,4 0 0,-5 0 0,-1 0 0,-4 0 0,4 0 0,-9 0 0,3 0 0,-4 0 0,0 0 0,0 0 0,0 0 0,-5 3 0,0 2 0,-12-1 0,7 0 0,-7-4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15:16:28.3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 24575,'6'0'0,"2"0"0,33 0 0,2 0 0,38 0 0,4 0-658,-35-1 0,2 2 658,8 5 0,2 2 0,1-3 0,2 1-656,14 13 0,2 2 656,-5-7 0,0 0 0,4 10 0,0 1 0,-11-8 0,-1 0 0,5 3 0,0 0 0,-8-4 0,-3-1-272,-7-1 1,-2 1 271,2 3 0,-3 0 0,33 18 0,-35-18 0,2 1 0,40 15 0,-1 0 0,-10-5 0,1 4 0,-9-6-14,-2-7 14,-8-2 883,-7-6-883,-2 0 1663,-7 0-1663,-7-1 622,-1 0-622,-7 0 17,-6-1-17,5 1 0,-10-1 0,0 0 0,-3 4 0,-3-4 0,4 4 0,1 1 0,0-5 0,-1 9 0,6-8 0,-4 8 0,10-3 0,-4 5 0,-1-1 0,5 2 0,-5-7 0,7 6 0,-7-5 0,5 5 0,-5-5 0,1 3 0,-2-8 0,0 8 0,-4-8 0,-1 4 0,-1-1 0,-1 0 0,-2 1 0,6-1 0,-12-6 0,4 2 0,-5-1 0,0-1 0,0 1 0,-1 0 0,6 0 0,-4 0 0,4 1 0,-5-2 0,-1 1 0,1 0 0,-4 0 0,3-4 0,-3 3 0,4-3 0,0 0 0,-1 2 0,1-2 0,0 0 0,-1 3 0,1-4 0,0 1 0,-4 3 0,3-3 0,-3 4 0,4-4 0,0 3 0,-1-3 0,1 0 0,0 2 0,0-2 0,0 0 0,-1 3 0,1-3 0,0 4 0,0 0 0,0-4 0,0 2 0,-1-2 0,1 4 0,0-4 0,0 3 0,0-3 0,-1 0 0,0 2 0,1-3 0,-1 5 0,0-5 0,-3 4 0,-2-4 0,1 1 0,1-1 0,0-1 0,-5-2 0,-16 3 0,-19-15 0,-1 3 0,-24-16 0,11 11 0,-8-5 0,-4-1 0,12 6 0,-5-5 0,13 7 0,3 4 0,5-2 0,1 3 0,0-5 0,5 0 0,-4 1 0,4-1 0,-5 0 0,0 0 0,-1 1 0,7-1 0,-5 0 0,10 1 0,-10 0 0,14 0 0,-7 0 0,14 5 0,-3-4 0,4 8 0,0-3 0,0 4 0,12 0 0,3 0 0,18 0 0,-3 5 0,10 1 0,-5 4 0,1 0 0,4 1 0,-5-1 0,1 0 0,-2 1 0,-6-6 0,1 4 0,0-8 0,-6 3 0,5-4 0,-9 4 0,8-3 0,-8 3 0,4-4 0,-1 0 0,2 0 0,0 0 0,3 0 0,-8 0 0,4 0 0,-1 0 0,2 0 0,0 0 0,-2 0 0,-4 0 0,0 0 0,0 0 0,0 0 0,-1 0 0,1 0 0,0 0 0,0 0 0,0 0 0,-1 4 0,1 1 0,-1-1 0,-3 4 0,3-7 0,-3 7 0,4-3 0,-1 3 0,1 1 0,0 0 0,0 0 0,0-4 0,-1 2 0,1-6 0,0 7 0,0-7 0,0 7 0,4-7 0,-3 7 0,4-7 0,0 7 0,-5-7 0,5 8 0,-5-4 0,0-1 0,-1 4 0,1-7 0,0 7 0,0-7 0,0 3 0,0 0 0,0-3 0,-1 7 0,1-7 0,0 3 0,0 0 0,0-3 0,0 6 0,-1-6 0,-3 7 0,3-7 0,-3 3 0,3 0 0,1-3 0,-1 2 0,0-3 0,0 0 0,-3-7 0,-1-4 0,-4-14 0,0 4 0,0-4 0,0 5 0,0 1 0,0-1 0,0 0 0,0 5 0,0-3 0,0 8 0,0-9 0,0 4 0,0-5 0,0 1 0,0-1 0,0 0 0,0 1 0,0-1 0,0 0 0,0 1 0,4-1 0,-3 0 0,3 5 0,-4-3 0,0 3 0,0 0 0,0-3 0,0 7 0,0-2 0,5-1 0,-4 4 0,3-4 0,-4 5 0,0-5 0,4 4 0,-3-4 0,3 5 0,-4-4 0,4 2 0,-3-7 0,7 8 0,-7-4 0,3 5 0,0-5 0,-3 4 0,3-4 0,0 6 0,-3-1 0,3 0 0,-4 0 0,-7 4 0,5 2 0,-5 3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15:16:32.1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3420 0 24575,'-34'0'0,"-19"0"0,-3 3 0,-8 2-2065,4 2 0,-4 3 2065,-35 7 0,1 2 0,35-6 0,1 1 0,-31 7 0,-3 0 0,22-4 0,-1 1 0,-19 8 0,-2 1 0,7 0 0,3 1 0,4 1 0,3 0 0,14-8 0,3-2 398,13-1 0,0 0-398,-46 10 0,27-2 0,-15 6 0,19-5 779,2 9-779,14-11 0,0 4 0,2-6 2136,18-2-2136,-9-3 419,16-4-419,-5-4 0,7 0 0,-1-1 0,0 1 0,5 0 0,-3-1 0,3 1 0,0-1 0,-4 1 0,4-5 0,1 3 0,-5-3 0,4 5 0,0-5 0,-3 4 0,7-4 0,-7 0 0,8 3 0,-4-3 0,5 4 0,-5 0 0,4-4 0,-3 3 0,-1-2 0,4 2 0,-9 2 0,4-1 0,0-3 0,-3 3 0,3-4 0,-5 5 0,1-5 0,-1 4 0,5-4 0,-3 4 0,3 1 0,-11 0 0,5 0 0,-4 0 0,5 0 0,0 0 0,1-1 0,-1-3 0,5 2 0,-3-7 0,8 7 0,-9-3 0,9 4 0,-13 0 0,7 1 0,-2-1 0,4 0 0,5 0 0,0-4 0,-5 3 0,4-3 0,-4 4 0,5 0 0,0 0 0,0 0 0,-4 0 0,2-4 0,-2 3 0,4-3 0,-4 4 0,3 0 0,-3-4 0,4 3 0,1-4 0,-1 1 0,1-1 0,3-8 0,1-5 0,4-6 0,0-5 0,0 1 0,0-1 0,5-5 0,0 3 0,6-8 0,-1 8 0,0-8 0,1 3 0,-1-5 0,1 5 0,-1-4 0,1 4 0,-1 1 0,0-5 0,0 10 0,1-10 0,-1 10 0,0 0 0,-1 3 0,1 3 0,-1 0 0,1-3 0,-2 7 0,2-2 0,-2 4 0,-3 0 0,-1 1 0,-4-1 0,0 8 0,-5 11 0,4 5 0,-7 8 0,2-3 0,-4 0 0,0-1 0,0 6 0,0-4 0,-1 10 0,1-10 0,4 4 0,-3-5 0,8-1 0,-7-4 0,7-1 0,-3-1 0,0-3 0,3 4 0,-3-5 0,4 0 0,0-1 0,0 1 0,0 0 0,0 0 0,0 0 0,0 0 0,0-1 0,0 1 0,0 0 0,0-1 0,0 1 0,0 0 0,0 0 0,-4-4 0,3 3 0,-3-3 0,0 3 0,3 1 0,-3 0 0,4 0 0,-4 0 0,3-1 0,-7 1 0,7 0 0,-7 0 0,7-1 0,-7 1 0,7 0 0,-7 0 0,7 0 0,-7 0 0,7-1 0,-7-3 0,11-1 0,-2-4 0,7 0 0,1 0 0,0-4 0,5-1 0,0 0 0,6-4 0,0 3 0,5 1 0,1-4 0,6 7 0,7-8 0,9 9 0,25-4 0,-19 0 0,-2 4 0,0 1 0,-3-5 0,8 1 0,1 1 0,-2 1 0,-4-1 0,2-1 0,14-2 0,23 5 0,-10-5 0,1 0 0,-9 4 0,6-10 0,-13 11 0,4-11 0,-6 5 0,-9-5 0,-1 0 0,-7 0 0,0 0 0,-12 1 0,-4 5 0,-11 1 0,-6 1 0,0 3 0,-5-3 0,0 4 0,-8 0 0,2 0 0,-7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15:16:36.0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24575,'10'0'0,"11"0"0,19 0 0,14 6 0,10 7 0,9 14 0,9 1 0,-1 5-545,-7-1 545,6 3 0,-15 3 0,24 4 0,-22-3 0,6-5 0,-20-5 0,-3 0 0,9 1 0,-6 3 0,0 0 0,11 1 0,-2 17 0,8-10 0,-18 2 135,-4-12-135,-6 4 0,-3-11 0,-4 3 0,3-4 0,-4 4 410,5-3-410,-4-1 0,4-2 0,-7-4 0,0-1 0,-6-1 0,0 0 0,-1-4 0,-9 3 0,8-4 0,-14-1 0,8-4 0,-8-1 0,9 0 0,-9 1 0,8 1 0,-8 2 0,8-7 0,-3 7 0,0-3 0,3 0 0,-8 3 0,4-3 0,0 4 0,-4 0 0,3 0 0,-4-4 0,0 3 0,0-7 0,-1 3 0,-3-7 0,-1-2 0,-4-4 0,0 0 0,0-5 0,-4 4 0,-1-8 0,-5 3 0,-4-5 0,3 0 0,-4-5 0,1 4 0,2-4 0,-2 5 0,4 0 0,0 0 0,0 1 0,0-1 0,0 0 0,-4 1 0,3-1 0,-3 0 0,4 1 0,0-1 0,0-5 0,4 4 0,-3-10 0,3 10 0,0-5 0,-3 1 0,3 4 0,0-4 0,-2 5 0,6 5 0,-2-3 0,0 7 0,3-2 0,-3-1 0,0 8 0,3-7 0,-3 8 0,4-4 0,0 8 0,0 11 0,0 5 0,0 8 0,4-8 0,-3 4 0,7-5 0,-2 6 0,-1 0 0,4-6 0,-8 0 0,7 0 0,-3-4 0,0 3 0,3-4 0,-7 5 0,7-4 0,-7 3 0,7-4 0,-7 0 0,3 0 0,0 0 0,-3 0 0,2-1 0,-3 1 0,0 0 0,4 0 0,-3 0 0,3 0 0,-4-1 0,0 1 0,0 0 0,0 0 0,0 0 0,0-1 0,4 1 0,-3 0 0,3 0 0,0 0 0,-3-1 0,7 1 0,-3 0 0,4 0 0,0 0 0,0 4 0,0-3 0,0 4 0,0-5 0,0 4 0,0-2 0,0 2 0,5 1 0,-4-4 0,3 3 0,-4-4 0,0 0 0,0 0 0,-4-1 0,-1 1 0,0 0 0,-3 0 0,3 0 0,-1-1 0,-2 0 0,3 0 0,-8-3 0,-1-2 0,-9-3 0,-7 0 0,-5 0 0,-7 0 0,1 0 0,0 0 0,-7 0 0,-1 0 0,-7 0 0,-7 0 0,-3 0 0,2 0 0,-7-5 0,6-2 0,0-11 0,-6 4 0,20-2 0,-10 4 0,12 0 0,0 1 0,1 0 0,7 0 0,5 0 0,-4 5 0,10-2 0,-5 7 0,7-4 0,-1 5 0,0 0 0,1-4 0,-1 3 0,0-4 0,1 5 0,-1-4 0,0 3 0,5-4 0,-3 1 0,7 3 0,-7-4 0,8 1 0,-9 3 0,9-7 0,-8 3 0,3 0 0,0-3 0,-4 7 0,9-7 0,-4 7 0,5-7 0,1 7 0,-1-3 0,0 4 0,0 0 0,-5 0 0,4 0 0,-4-4 0,5 3 0,1-3 0,3 0 0,-3 3 0,3-3 0,-4 1 0,1 2 0,-1-7 0,1 7 0,3-7 0,-2 7 0,6-7 0,-7 4 0,4-5 0,-1 1 0,1 3 0,4 1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15:16:40.0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3575 0 24575,'-13'0'0,"-8"0"0,-12 0 0,-14 0 0,-9 0 0,-25 7 0,-3 7-486,33-4 0,0 3 486,-5 4 0,0 2 0,0 0 0,-2 1 0,-9 3 0,-1 2-954,-6 3 0,-2 1 954,-4 1 0,-3 1-1019,-3 0 0,-2 0 1019,-5 3 0,0 1 0,5-4 0,-1 0 0,22-6 0,-1 0 0,4-2 0,-1-1 0,2 1-530,-20 10 0,3-3 530,29-16 0,2-1 0,-18 13 0,-1 1 0,14-10 0,2-3 361,1 2 0,2-2-361,-17 5 1651,3-7-1651,16 0 2209,7-1-2209,1 0 1396,7 0-1396,5-1 0,2 0 0,5 0 0,0 0 0,1 0 0,-1 0 0,0-1 0,1 1 0,-1 0 0,5-1 0,-4 1 0,9-1 0,-3 0 0,-1-4 0,4 3 0,-4-3 0,5 0 0,0 3 0,0-4 0,0 1 0,4 3 0,-3-7 0,3 7 0,0-3 0,-3 4 0,4-5 0,-1 4 0,-3-7 0,8 7 0,-8-7 0,3 3 0,0 0 0,-3-3 0,3 7 0,-4-7 0,0 7 0,-4-7 0,3 6 0,-9-1 0,4-1 0,-5 3 0,6-3 0,-5 1 0,9 2 0,-9-8 0,9 4 0,-4-4 0,5 4 0,0-3 0,0 3 0,1-4 0,-1 4 0,0-3 0,0 3 0,0-4 0,0 0 0,0 0 0,1 0 0,-1 0 0,1 0 0,-1 0 0,5-7 0,5-4 0,4-7 0,5-7 0,4 4 0,4-17 0,3 10 0,1-11 0,5 5 0,-4 2 0,5-2 0,-7 2 0,1 0 0,-2 5 0,1 2 0,-2 5 0,-3 0 0,-3 5 0,-3 1 0,-1 1 0,0 3 0,0 0 0,0-3 0,0 7 0,0-8 0,-4 0 0,3 4 0,-2-8 0,3 3 0,-4-11 0,4 5 0,-8 1 0,8 1 0,-8 9 0,3-4 0,-7 13 0,-2 2 0,-4 12 0,-5 2 0,3 10 0,-4-4 0,1 4 0,2 0 0,-2 2 0,-1-1 0,3 5 0,-7-10 0,7 10 0,-7-5 0,7 1 0,-7-2 0,8-5 0,-4-1 0,5 1 0,1-5 0,4-2 0,-3-4 0,3 0 0,-5 5 0,5-4 0,-3 3 0,7-4 0,-7 0 0,7 0 0,-7 0 0,7 0 0,-8 4 0,4-3 0,0 4 0,-4-1 0,4-3 0,-5 9 0,1-9 0,4 3 0,-3 1 0,6-4 0,-6 4 0,3-6 0,0 1 0,1 0 0,0 0 0,3 0 0,-7-1 0,7 0 0,-2 1 0,6-5 0,2 0 0,8-4 0,8 0 0,5 0 0,6 0 0,7 0 0,1-6 0,23-7 0,-5 5 0,21-11 0,4 18-522,-33-6 1,3 1 521,3 5 0,2 0 0,4-2 0,0-1 0,5 4 0,0 0 0,-3 0 0,-1 0 0,10 0 0,-1 0 0,-13 0 0,-1 0 0,10 0 0,-3 0 0,22 0 0,-16 0 0,-2 0 0,-1 0-123,-8 0 0,-1 0 123,7 0 0,16 0 0,-16 0 0,3 0 0,-26 0 0,3 0 1029,-14 0-1029,-6 0 260,-5 0-260,-3 0 0,-8 0 0,4 0 0,-6 0 0,1 0 0,0 0 0,0 0 0,0 0 0,0 0 0,-1 0 0,-10 0 0,-4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15:16:43.0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24575,'23'0'0,"8"5"0,11 13 0,21 10 0,17 28-717,-33-29 1,2 0 716,5 7 0,1 1 0,-1-1 0,0 1 0,6 1 0,-1 0 0,-8 2 0,0 0 0,9 3 0,-4-3 0,9 13-125,-24-21 1,0 1 124,19 16 0,19 11 0,-39-26 0,-1-1 0,30 18 0,-3 4 0,-8-14 0,1 6 0,-2-7 0,-15-7 0,0 4 1051,-10-12-1051,2 4 631,-2-5-631,-6-2 0,0-4 0,-1 4 0,-4-9 0,4 4 0,-6-6 0,1 1 0,0 0 0,5 0 0,-9 0 0,8 0 0,-14-1 0,8 0 0,-8 0 0,4 1 0,0-6 0,-4 4 0,3-7 0,-4 3 0,0-4 0,-1 0 0,-3-3 0,-1-7 0,-8 0 0,3-8 0,-7 3 0,-2-5 0,-1 0 0,-4-5 0,5 4 0,-1-10 0,1 10 0,0-4 0,0-1 0,-5 5 0,4-4 0,-8 5 0,8 1 0,-7-1 0,7 0 0,-8 1 0,8-7 0,-8 5 0,7-10 0,-2 10 0,3-4 0,1 5 0,0-5 0,5 4 0,-5-4 0,9 5 0,-7 5 0,7-3 0,-3 7 0,4-7 0,0 8 0,0-4 0,0 5 0,0 8 0,4 10 0,2 12 0,4 4 0,-4 6 0,3-10 0,-4 10 0,1-10 0,3 4 0,-8-6 0,8 1 0,-8-1 0,3 1 0,0 0 0,-2-6 0,6 5 0,-7-9 0,8 8 0,-4-8 0,0 8 0,3-8 0,-7 4 0,8 0 0,-8-4 0,7 8 0,-7-8 0,8 9 0,-8-5 0,7 1 0,-7 4 0,8-5 0,-4 1 0,0 4 0,3-9 0,-7 3 0,7 1 0,-3-4 0,5 4 0,-6-1 0,4-3 0,-7 4 0,8-1 0,-8-3 0,7 9 0,-7-9 0,8 3 0,-8-4 0,3 0 0,-1 0 0,-2 0 0,3-1 0,-4 1 0,0-1 0,-3-3 0,-7-2 0,-10-7 0,-13-8 0,-1 0 0,-11-5 0,4 0 0,1 5 0,-13-6 0,11 12 0,-20-5 0,13 4 0,-12 0 0,5-4 0,-7 4 0,-1-6 0,1 1 0,0-1 0,6 1 0,-4-1 0,12-4 0,-5 3 0,13-7 0,-4 3 0,11-4 0,1 1 0,8 0 0,5 6 0,0-4 0,6 9 0,-5-9 0,9 9 0,-4-4 0,0 9 0,4-3 0,-8 7 0,8-7 0,-4 7 0,0-3 0,4 4 0,-4 0 0,5 0 0,1 0 0,3 0 0,1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15:16:45.5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2815 1 24575,'-28'0'0,"-14"0"0,-46 0 0,-12 0-1008,33 9 1,-1 2 1007,15-4 0,1 4 0,-13 13 0,-1 5 0,7-6 0,0 2-695,-15 7 1,-1 2 694,4 2 0,1 1 0,-6 1 0,1 2 0,12-1 0,2 2 0,0 0 0,1-2-62,6-4 0,2 0 62,9 2 0,3-2-524,-31 10 524,20-4 0,4-1 0,3-9 0,-5 9 0,0 1 0,4-7 812,-24 27-812,16-21 0,-13 13 0,8-14 1521,0 0-1521,3-9 1016,8-7-1016,7-5 631,1 3-631,7-9 72,5 3-72,2-5 0,10 0 0,-4-5 0,9 3 0,-3-7 0,4 7 0,0-7 0,0 3 0,0 0 0,0-3 0,0 6 0,0-6 0,1 3 0,-1 0 0,0-3 0,0 3 0,1-4 0,-1 0 0,0 4 0,0-3 0,0 3 0,0-4 0,0 4 0,0-3 0,0 3 0,0 0 0,4-7 0,1-3 0,4-8 0,4-6 0,7-5 0,4 4 0,6-10 0,0 4 0,-4-5 0,3 0 0,-8-1 0,3 1 0,-4 0 0,-1 5 0,1-4 0,-1 4 0,1-5 0,-1 6 0,1-5 0,-1 10 0,0-10 0,0 10 0,0-5 0,0 12 0,-1-5 0,0 9 0,1-4 0,-6 5 0,0 0 0,0 0 0,1 0 0,0 1 0,-1 7 0,-13 6 0,2 15 0,-8 1 0,5 10 0,-5-10 0,4 9 0,-4-9 0,5 10 0,-1-4 0,5 5 0,-4 7 0,4-6 0,-5 6 0,0-7 0,5 0 0,-3-5 0,3 4 0,-4-10 0,4 4 0,-3-6 0,3 1 0,-3-5 0,-1 3 0,1-8 0,4 8 0,-8-7 0,7 3 0,-8-5 0,5 4 0,0-3 0,-1 4 0,5-5 0,-3 0 0,3 0 0,0-1 0,-3 1 0,7 0 0,-2-1 0,3 1 0,3-5 0,2 0 0,8-4 0,8 0 0,5-5 0,6-5 0,7-3 0,1-8 0,22 7 0,4-4 0,16 4-842,-34 10 1,4 1 841,22-5 0,5 1-967,6 5 1,1 2 966,9-4 0,2-1-790,-28 2 1,2 0 0,-2 1 789,29 1 0,-1-1 0,-25-2 0,2-3 0,-1 2 0,0 1 0,0 2 0,-3-3 0,22-7 0,-5-1-417,-19 5 0,-2-1 417,0-6 0,-4 0 0,25-7 445,-35 8 0,-1-1-445,26-18 1668,-14 6-1668,-21-2 2650,-9 7-2650,-8 6 1152,-6-3-1152,-4 9 458,-1-4-458,-9 5 0,-2 0 0,-3 0 0,-7 4 0,5 1 0,-5 4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15:16:49.0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24575,'16'20'0,"-8"-9"0,17 15 0,-3-5 0,-1 1 0,12 11 0,-6-11 0,15 18 0,0-8 0,-3 16 0,8-9 0,-8 8 0,5-9 0,-2 4 0,-13-8 0,4 1 0,-10-3 0,5 2 0,-8-8 0,1 0 0,-2-7 0,-3 1 0,2-5 0,-7 3 0,7-7 0,-7 8 0,3-4 0,1 0 0,-5 4 0,9-4 0,-9 0 0,9 3 0,-9-3 0,9 5 0,-4-5 0,4 3 0,1-3 0,-5 5 0,4 0 0,-4-1 0,5 1 0,-5 5 0,4-4 0,-4 4 0,5-5 0,0-1 0,-1 1 0,1-5 0,-1 4 0,1-4 0,-1 0 0,1 3 0,5-6 0,-4 6 0,4-2 0,-10-1 0,4 3 0,-5-7 0,1 2 0,4 1 0,-9-4 0,3 4 0,-4-5 0,0 0 0,0 0 0,0-1 0,-1 1 0,1 0 0,0 0 0,0-4 0,0 3 0,0-7 0,-1 3 0,-3 0 0,3-3 0,-3 3 0,3-4 0,0 0 0,-3-8 0,-2-8 0,-3-4 0,0-11 0,-4 5 0,-2-7 0,-5 7 0,0-5 0,1 4 0,4 0 0,-3 2 0,8 6 0,-8 4 0,8-4 0,-3 4 0,4 0 0,0-3 0,0 3 0,-4-5 0,3 0 0,-4 1 0,5-7 0,0 5 0,-4-10 0,2 10 0,-3-9 0,1 3 0,2-5 0,-2 5 0,-1-4 0,4 10 0,-4-4 0,5 10 0,-4 1 0,3 5 0,-3 8 0,4 6 0,0 10 0,0 4 0,0 1 0,0 5 0,0-4 0,0 4 0,0-5 0,0-1 0,0 1 0,0-1 0,0-4 0,0 3 0,0-3 0,0 5 0,0-5 0,0 3 0,0-3 0,0 4 0,0 1 0,0-5 0,0 3 0,0-8 0,4 8 0,-3-8 0,4 4 0,-5-5 0,0 4 0,4-3 0,-4 4 0,4 0 0,-4-4 0,0 3 0,4-4 0,-3 5 0,7-4 0,-7 3 0,3-4 0,0 0 0,-3 0 0,3 0 0,-4 0 0,4-1 0,-3 1 0,3 0 0,-4 0 0,4 0 0,-3-1 0,3 1 0,0 0 0,-3 0 0,2 0 0,-3-1 0,0 1 0,4-4 0,-3 3 0,3-4 0,0 1 0,-3 3 0,3-4 0,-4 5 0,4-5 0,-3 4 0,2-3 0,-3 3 0,-11-3 0,0-6 0,-17-5 0,2-5 0,-7-4 0,-5 2 0,4-2 0,-12 3 0,13 1 0,-13-6 0,6 5 0,-7-5 0,0 5 0,0 0 0,-7 0 0,5 0 0,-5 5 0,0-4 0,5 4 0,-5-5 0,7-5 0,7 5 0,-6-5 0,12 6 0,-4-5 0,5 4 0,1-4 0,5 1 0,-4 3 0,10-2 0,-4 4 0,5 0 0,1 0 0,-1 4 0,5-2 0,1 7 0,5-7 0,1 7 0,-1-7 0,0 7 0,1-3 0,-1 4 0,1 0 0,-1 0 0,1 0 0,-1 0 0,5 0 0,0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15:15:29.6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0 458 24575,'0'18'0,"0"0"0,0 7 0,0 1 0,0 7 0,0-1 0,0 6 0,0-9 0,0 8 0,0-16 0,0 10 0,0-10 0,0 4 0,0-6 0,0 1 0,0-1 0,0 7 0,0-5 0,0 9 0,0-3 0,0-1 0,0 5 0,0-10 0,0 10 0,0-10 0,0 4 0,0-6 0,0 1 0,0-1 0,0 1 0,0-5 0,0 3 0,0-3 0,0 0 0,0-2 0,0 1 0,0-4 0,0 4 0,0-6 0,0 1 0,0 0 0,0 0 0,0 0 0,0-1 0,0 0 0,0 0 0,0 0 0,0 0 0,0 0 0,0 0 0,0 0 0,0 0 0,4-3 0,0-2 0,5-3 0,4 0 0,2 0 0,5 0 0,5 0 0,2-4 0,5 2 0,0-7 0,7 8 0,8-4 0,17 5 0,10 0 0,7 0-806,-33 0 1,5 0 805,21-1 0,5 2-1364,4 2 0,5 2 1364,-9 0 0,5 2 0,-4 1 0,13 5 0,-1 1 0,-9-1 0,3 0 0,-3 1 0,-16-2 0,-2 1 0,1-2 0,11 0 0,1-1 0,0 0 0,-4 2 0,-1 0 0,-5-1-485,8-1 1,-3-1 484,6 3 0,-4 0 0,-21-4 0,-3-1 0,6 3 0,0 1-115,-4-3 1,-3 0 114,33 12 0,-4-6 0,-14-1 0,7 0 1276,-9-6-1276,0-2 2740,1 1-2740,-1-5 1211,8 5-1211,-5-6 310,5 0-310,-15 0 0,14 0 0,-13 0 0,31 0 0,-34 0 0,30 0 0,-24 0 0,21 0 0,-7 0 0,5 0 0,-13 0 0,13 0 0,-13 0 0,5 0 0,-8-6 0,9 5 0,-7-5 0,6 6 0,-7 0 0,-1 0 0,0 0 0,-7-5 0,5 4 0,-12-5 0,5 6 0,0 0 0,-6 0 0,14 0 0,-14 0 0,7-5 0,-1 4 0,-6-4 0,6 5 0,-7-6 0,0 5 0,0-4 0,14-1 0,-11 5 0,11-4 0,-21 5 0,5 0 0,-11 0 0,5-5 0,0 4 0,-6-4 0,12 5 0,-11-5 0,11 4 0,-5-9 0,7 9 0,-1-10 0,1 10 0,-1-9 0,1 3 0,0 1 0,-1-5 0,1 10 0,0-10 0,0 10 0,-7-9 0,5 9 0,-4-9 0,5 8 0,8-9 0,-5 10 0,5-5 0,0 1 0,-6 3 0,6-3 0,-7-1 0,-1 5 0,-5-9 0,12 9 0,-11-9 0,6 8 0,-4-3 0,-10 0 0,11 4 0,-11-4 0,11 5 0,-11-4 0,11 2 0,-5-2 0,7 4 0,-1 0 0,1 0 0,0 0 0,-1 0 0,-5 0 0,-3 0 0,-6 0 0,0 0 0,1 0 0,-7 0 0,-5 0 0,-3 0 0,-8 0 0,3 0 0,-4-4 0,0 3 0,0-3 0,0 4 0,-1 0 0,-3-4 0,-1-1 0,-4-3 0,0-1 0,0 0 0,0-4 0,0-2 0,0-5 0,-5 0 0,0 1 0,-1-1 0,-2 0 0,7 1 0,-4-7 0,5 5 0,0-4 0,0 5 0,0-5 0,0 4 0,0-5 0,0 1 0,0 4 0,0-4 0,0 0 0,0 4 0,0-10 0,0 10 0,0-5 0,0 1 0,0 4 0,0-4 0,0 5 0,0 0 0,0 5 0,0-3 0,0 8 0,0-4 0,0 5 0,0 0 0,4 0 0,-3 0 0,3 0 0,0-5 0,-3 4 0,8-8 0,-8 3 0,4-5 0,-1-5 0,-2-2 0,7-12 0,-3 5 0,1-4 0,3-1 0,-5 11 0,2-9 0,-3 15 0,-4-3 0,0 10 0,0 2 0,0 4 0,0 0 0,-4 4 0,0 1 0,-9 4 0,3 4 0,-4 1 0,0-1 0,-1 5 0,-4-4 0,-1 5 0,-5 0 0,-2-4 0,-5 3 0,-7-2 0,-9 4 0,-16 2 0,-10 0 0,26-5 0,-4-2-690,-5-2 1,-2 0 689,-14 4 0,-3-1-1216,-11-6 1,-2 0 1215,-5 3 0,-2-1 0,26-2 0,-3-1 0,2-1 0,2 1 0,1 0 0,-1 0 0,-6 0 0,-2 0 0,2 0 0,6 0 0,1 0 0,0 0 0,-4 0 0,0 0 0,0 0 0,4 1 0,1 0 0,0-3 0,0-2 0,-1-2 0,1 0 0,-29 1 0,2-2 0,-1-6 0,3 0 0,10 4 0,1 1 0,-6-1 0,2 0-484,13 1 0,4 0 484,8 1 0,0-1 0,-17-4 0,3-1 0,-22-9 0,18 9 0,0-1 0,25 0 0,1 0 0,-3 6 0,-1 0-216,4-3 1,2 1 215,-1-1 0,-1 0 0,-3 3 0,-2 0 0,1-3 0,-2 0 128,-9 3 1,-1 0-129,5 0 0,0 1 0,-4-2 0,-1 2 0,0 2 0,2 1 0,15-3 0,2 2 900,-11 4 1,1 0-901,-26-11 0,35 11 0,-2 0 0,1-2 0,0 0 0,-42 3 0,33-4 0,-1 0 0,6 4 0,0-1 0,1-6 0,0 1 0,2 5 0,3 0 0,-24-11 1068,-1 11-1068,3-11 520,14 11-520,-4-11 1030,12 11-1030,-5-5 533,14 1-533,-5 4 0,11-4 0,-12 5 0,13 0 0,-6 0 0,7 0 0,-7 0 0,5 0 0,-5 0 0,12 0 0,-4 0 0,5 0 0,-1 0 0,-4 0 0,10 0 0,-10 0 0,10 0 0,-4 0 0,5 0 0,-5 0 0,4 0 0,-5 0 0,7 0 0,-7 0 0,5 0 0,-18 0 0,10 0 0,-12 0 0,14 5 0,-4-4 0,10 8 0,-4-8 0,0 8 0,3-4 0,-8 1 0,8 3 0,-8-8 0,8 8 0,-3-8 0,5 7 0,5-6 0,-3 6 0,3-7 0,0 8 0,-3-4 0,3 0 0,-5 4 0,-5-4 0,4 1 0,-5 3 0,1-3 0,4-1 0,-10 0 0,10 0 0,-10-4 0,10 3 0,-4 0 0,5-3 0,0 4 0,0-1 0,1-3 0,4 3 0,-4 1 0,0 0 0,-1 5 0,1-5 0,0 4 0,9-4 0,-4 0 0,1 4 0,3-8 0,-4 3 0,5 0 0,-5-3 0,4 7 0,-4-7 0,5 3 0,4 0 0,-3-3 0,4 3 0,-1 0 0,-3-3 0,3 6 0,-4-6 0,12 3 0,2-4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15:15:29.8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24575,'0'0'0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15:20:40.8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1 24575,'0'12'0,"0"5"0,0-7 0,0 14 0,0-8 0,0 9 0,-9-5 0,7-5 0,-7 3 0,9-8 0,0 4 0,0-1 0,0-3 0,0 4 0,0-5 0,0-1 0,0 1 0,-7-5 0,1 0 0,-6-4 0,4 0 0,-1 0 0,0 0 0,0 0 0,0 0 0,8 0 0,-2 0 0,6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15:15:43.1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0 290 24575,'10'0'0,"35"0"0,47 0 0,-22 0 0,12 0-2127,-8 0 1,11 0 0,3 0 0,-6 0 2126,2 0 0,-4 0 0,9 0 0,-4 0 0,9 0 0,4 0 0,-1 0 0,-6 0-839,0 0 1,-5 0-1,0 0 1,5 0 838,-2 0 0,4 0 0,3 0 0,0 0 0,-1 0-293,-1 0 0,1 0 1,0 0-1,0 0 1,0 0 292,4 0 0,1 0 0,0 0 0,-1 0 0,-1 0 0,-6 0 0,0 0 0,-1 0 0,-1 0 0,1 0 0,-1 0 0,1 0 0,-1 0 0,0 0 0,-2 0-410,-4 0 0,-2 0 0,0 0 0,0 0 0,-1 0 410,19 0 0,1 0 0,-3 0 0,-4 0 39,-16 0 0,-3 1 0,-2-1 0,3-1-39,7-1 0,2 0 0,-1-1 0,-4 0 0,5-1 0,-5 0 0,2 0 0,16 1 0,3-1 0,-3-1 0,-8-4 0,-1-1 0,-3 2 454,-8 6 0,-1 2 0,-1-2-454,-3-6 0,0-1 0,-3 0 0,21 4 0,-4 1 1352,-14-1 0,-3 0-1352,-4 1 0,-2 1 0,-11-1 0,-1 1 1695,6 2 1,-1 0-1696,-5-3 0,-1 1 0,39 3 3420,-16 0-3420,-3 0 2623,-15 0-2623,5 0 1163,-5 0-1163,7 0 0,9 0 0,10 0 0,-14 0 0,19 0 0,-21 0 0,15 0 0,1-6 0,-9 4 0,7-10 0,-15 5 551,7 0-551,-9-5 2,8 5-2,-6-6 0,15-1 0,-15 1 0,15 0 0,-15 0 0,7 0 0,-9 6 0,-7-4 0,5 10 0,-12-5 0,-1 6 0,-3 0 0,-11 0 0,4 0 0,-6 0 0,0 0 0,-5 0 0,4 0 0,-10 0 0,4 0 0,-5 0 0,-1 0 0,-4 0 0,3 0 0,-8 0 0,9 0 0,-9 0 0,8 0 0,-8 0 0,9 0 0,-5 0 0,1 0 0,4 0 0,-9 0 0,8 0 0,-8 0 0,8 5 0,-8-4 0,9 3 0,-9-4 0,4 0 0,-1 0 0,-3 0 0,4 0 0,-5 0 0,-1 0 0,1 0 0,-4 4 0,-5 0 0,-1 5 0,-7 0 0,-2 0 0,-1 5 0,-3 1 0,4 10 0,0-4 0,-1 10 0,5-5 0,-3 7 0,7-1 0,-2 6 0,4 3 0,0 5 0,0-6 0,0 5 0,0-4 0,0 5 0,0-5 0,0-3 0,0-5 0,0-1 0,0-6 0,0-1 0,0-5 0,0-1 0,0 1 0,0 0 0,0-6 0,-5 5 0,4-5 0,-3 1 0,4-1 0,-5 0 0,4-4 0,-3 3 0,4-4 0,0 5 0,0-4 0,0 8 0,0-8 0,0 8 0,0-7 0,0 7 0,0-8 0,0 8 0,0-8 0,0 9 0,0-9 0,0 3 0,0-4 0,0 5 0,0-4 0,0 3 0,0-4 0,0 5 0,0-4 0,0 8 0,0-8 0,0 4 0,0-5 0,0-1 0,0 6 0,-4-4 0,3 4 0,-3-5 0,4-1 0,0 1 0,0 0 0,0 5 0,0-4 0,0 8 0,0-8 0,0 8 0,0-8 0,0 4 0,0-5 0,0 0 0,0-1 0,0 1 0,0 0 0,0 0 0,0 0 0,0-1 0,0 0 0,0 1 0,-4-5 0,0 0 0,-5-4 0,0 0 0,-5 0 0,-6 0 0,-21 0 0,-1 0 0,-12-5 0,-9-9 0,-12-7-476,25 9 1,-3 2 475,-3-2 0,-2 2 0,-14 4 0,-3 3-1070,0-1 0,-2 1 1070,-14 3 0,-5 0-1212,16 0 1,-3 0 0,-1 0 1211,0 0 0,-2 0 0,-3 0 0,13 0 0,-2 0 0,-1 0 0,1 0 0,-22 2 0,1 1 0,3 2-835,14-1 1,3 2 0,-3 1 834,-9 2 0,-2 2 0,-4 1 0,12 1 0,-3 2 0,-1 0 0,0-1-678,0-2 0,1 0 0,-1 0 1,-3 0 677,8 0 0,-3 1 0,-1 0 0,1-1 0,2-1 0,-9-1 0,3-1 0,0 0 0,0-1 0,2 0 0,1 1 0,-1-1 0,0-1 0,-2 0 0,-2-1 0,1-1 0,-2 1 0,-2-1 0,-1 1 0,-1 0 0,1 0 0,-2 0 0,-1 0 0,2 0 0,3 0 0,16-2 0,4-1 0,0 0 0,-2 0-282,-14 0 1,-4 0-1,1 0 1,7-1 281,0-2 0,6 0 0,-3 0 32,7 0 0,-3 0 0,0 0 0,1 0-32,-15 0 0,1 0 0,2 0 0,6 0 0,2 1 0,1-2 147,3-3 1,2-2-1,1-1-147,6 2 0,3-1 0,0-2 0,-28-9 0,3-2 994,10 2 0,1 0-994,1 0 0,0 0 0,5 0 0,1 1 0,0-1 0,0 1 0,5 0 0,0-1 0,-4 1 0,0 0 1242,8 0 0,3 0-1242,8 4 0,0 0 0,0 1 0,1 1 0,-32-11 0,-8 6 0,10-6 3022,19 9-3022,10 5 2397,7-4-2397,7 10 1899,6-9-1899,9 9 705,5-3-705,1 4 0,-1-5 0,5 4 0,1-3 0,1 4 0,3 0 0,-4 0 0,9 3 0,-3-2 0,7 7 0,-3-15 0,4 1 0,0-18 0,0 3 0,0-10 0,0 4 0,0-5 0,0 0 0,0 0 0,0-1 0,0 1 0,0 5 0,0-4 0,0 5 0,0-1 0,0-4 0,0 4 0,0 1 0,0 0 0,-4 7 0,3-1 0,-8 0 0,4 1 0,-1-1 0,2 5 0,-1-4 0,4 4 0,-3 1 0,4-5 0,0 9 0,0-4 0,0 5 0,0 0 0,0 1 0,0-1 0,0 1 0,0-1 0,0 1 0,0-1 0,0 0 0,0 1 0,-4 3 0,3-3 0,-3 3 0,4-4 0,0 0 0,0 1 0,0-1 0,0 1 0,0-1 0,0 1 0,0-1 0,0 1 0,0-1 0,0 0 0,0 1 0,0-1 0,0 1 0,0 3 0,0 2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15:20:43.2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24575,'27'0'0,"8"0"0,21 0 0,10 0 0,16 0 0,0 0 0,8 0 0,-28 0-446,1 0 0,1 0 446,6 0 0,-10 0 0,3 0 0,27 0 0,3 0 0,-42 0 0,-1 0 0,21 0 0,23 0 0,-23 7 0,22 1 0,-11 5 0,-11 0 220,-15-1-220,-2 0 0,-14-1 0,-1-4 0,-12 2 0,-2-8 672,-10 3-672,-2 0 0,-4-3 0,0 3 0,0 0 0,0-3 0,-4 3 0,-2-4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15:22:53.6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591 0 24575,'0'28'0,"0"1"0,0 21 0,0 19 0,0 15-767,0-26 1,0 2 766,0-4 0,0 1 0,0 16 0,0 2-669,0-4 1,0 2 668,0 12 0,0 3-987,0-1 0,0 2 987,0 4 0,0 1 0,0 5 0,0 0 0,0-4 0,0 0 0,-4 4 0,1 0 0,2-5 0,0-1 0,-3 1 0,1-1 0,3-5 0,0 0 0,0 0 0,0-2-73,0-11 0,0 2 73,-3 21 0,0-2 0,2-28 0,1-2 119,-3 4 1,0 0-120,2-11 0,2-6 0,-1 8 614,-3-9 1,1 0-615,0 16 0,-3 30 0,5-12 0,0 12 0,0-16 0,0 7 0,0 3 0,-4-14 0,0-22 0,0 0 0,-8 27 0,5 7 0,-4 2 0,0-35 0,-2 29 0,-8-19 0,8 5 0,-7-6 2140,8-7-2140,-9 5 181,9-12-181,-8 6 848,9-13-848,-3 4 353,4-10-353,0 5 0,5-6 0,-3-6 0,7-1 0,-7-5 0,7 0 0,-3 7 0,1-10 0,2 9 0,-3-11 0,4 5 0,0 0 0,0 5 0,-4 1 0,3 6 0,-7-1 0,7 1 0,-8-1 0,8 7 0,-7-5 0,7 5 0,-8-7 0,8-5 0,-7 4 0,7-8 0,-3 3 0,4-5 0,0-1 0,0 1 0,0-5 0,0 0 0,0-6 0,0 1 0,0 0 0,0 0 0,0-1 0,0 1 0,0 4 0,0-3 0,0 8 0,0-8 0,0 8 0,0-1 0,0-2 0,0-3 0,0-5 0,0-6 0,0 3 0,0-4 0,0 4 0,0-3 0,0 3 0,0-4 0,0 0 0,0 1 0,0-2 0,0 1 0,0 0 0,0 0 0,-3-4 0,-1 0 0,-3-3 0,1 0 0,-1 0 0,3-3 0,-2-1 0,1-7 0,-2 3 0,-1-12 0,0 7 0,-1-12 0,1 8 0,0-8 0,-1 9 0,1-5 0,0 5 0,1 4 0,-5 1 0,4 0 0,-3 2 0,3-5 0,0 5 0,0-6 0,1 3 0,2-8 0,-2 3 0,6-3 0,-2-1 0,-1 4 0,3 1 0,-2 1 0,0 7 0,2-3 0,-5 7 0,5-3 0,-5 7 0,5-1 0,-2 9 0,3 3 0,4 5 0,0 0 0,4 4 0,4-3 0,-3 8 0,6-8 0,-6 7 0,3-7 0,-4 8 0,4-8 0,-3 3 0,2-4 0,-3 0 0,0-1 0,0-3 0,-1 3 0,1-7 0,3 3 0,-3-3 0,3-1 0,0 1 0,-3-1 0,3 0 0,-4 0 0,0 0 0,0 0 0,0 1 0,0-1 0,0 0 0,1 0 0,-1 0 0,0 0 0,0 0 0,0 0 0,0 0 0,-3 4 0,2-3 0,-2 3 0,4 0 0,-1-3 0,0 3 0,-3-4 0,2 0 0,-2 0 0,3-3 0,0-1 0,-1-3 0,1 0 0,0 0 0,0-3 0,0-5 0,4-4 0,1-4 0,10-5 0,-4-1 0,9-6 0,-4 1 0,0-1 0,4 0 0,-3 1 0,-1 0 0,-1 4 0,-5-2 0,-1 12 0,0-7 0,0 8 0,-4 0 0,-2 1 0,1 0 0,-3 3 0,3-3 0,-4 7 0,1-3 0,-5 3 0,4-3 0,-6 0 0,5 0 0,-5-1 0,2 1 0,-12 3 0,7 1 0,-7 3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15:22:57.8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429 0 24575,'0'30'0,"0"-2"0,0 22 0,0 8 0,0 3 0,0 27 0,0-4-631,0-30 1,0 1 630,0 0 0,0 1 0,0-1 0,0 0 0,0 9 0,0-1 0,0-11 0,0 0 0,0 12 0,0-1 0,0-12 0,0 0 0,0 3 0,0 1 0,0 45-67,0 0 67,0-22 0,0 8 0,0-17 0,0 5 0,0-1 0,0-14 0,0-1 0,0-13 935,0-2-935,0-5 393,0-6-393,0 5 0,0-5 0,0 6 0,0-1 0,0 7 0,0 1 0,0-1 0,0 6 0,0-5 0,0 6 0,0-6 0,0 4 0,0-4 0,0 6 0,0 0 0,0 0 0,-5-1 0,-1 8 0,0-6 0,-3 6 0,3-7 0,-4-6 0,1-7 0,0-7 0,0-5 0,1-5 0,3 0 0,-2-6 0,6-3 0,-6-1 0,7-4 0,-4 0 0,1 0 0,2 0 0,-5-3 0,5 2 0,-5-5 0,5 5 0,-6-5 0,4 5 0,-1-3 0,1 4 0,0 0 0,2 0 0,-2 0 0,3-1 0,0 2 0,0-1 0,0 0 0,0 0 0,0 0 0,0 0 0,0 0 0,0 9 0,0-3 0,0 11 0,0-7 0,0 8 0,0-4 0,0 5 0,0-5 0,0 4 0,0-3 0,0 3 0,0-3 0,0 3 0,0-4 0,0 0 0,0 0 0,0-6 0,0 1 0,0 0 0,0-4 0,0-1 0,0-4 0,-4 0 0,4 0 0,-6-3 0,5 2 0,-5-5 0,2 2 0,-3-3 0,0 0 0,1 0 0,-2-7 0,-3-2 0,-1-6 0,-1-6 0,-4-6 0,4 0 0,-2-9 0,-1 8 0,2-3 0,0 0 0,-2 4 0,6 0 0,-6 2 0,3 9 0,0-9 0,1 8 0,4-4 0,0 6 0,0 3 0,4-3 0,1 7 0,3-4 0,0 5 0,0 0 0,0 0 0,3 3 0,0 4 0,5 12 0,0 6 0,0 3 0,1 9 0,-1-7 0,1 8 0,3-5 0,-2 0 0,6-1 0,-2 1 0,-1-4 0,2-2 0,-6 0 0,6-3 0,-6 0 0,6-3 0,-3-2 0,0 0 0,-1 3 0,0-7 0,-2 7 0,2-6 0,-4 2 0,0-4 0,1 0 0,-4 0 0,2 0 0,-5 0 0,5 0 0,-3-3 0,4-1 0,0-3 0,0 0 0,-1-3 0,2-5 0,-1 0 0,1-12 0,0 7 0,4-12 0,1 4 0,9-6 0,3-6 0,3 3 0,2-9 0,18 1 0,-3-5 0,4 13 0,8-5 0,-16 14 0,17-6 0,-8 2 0,-5 5 0,-1 5 0,-12 1 0,-1 5 0,-9 4 0,-2 2 0,-8 3 0,-1 0 0,-4-4 0,0 4 0,-3-7 0,-7 7 0,-5-3 0,0 3 0,1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15:23:00.6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1762 1 24575,'-19'0'0,"-8"13"0,-59 34 0,19 3-955,13-12 1,-2 0 954,-27 16 0,9 4 616,-8-5-616,24-2 0,-2 5-291,22-18 291,-4 3 0,2 0 0,6-4 0,-5 3 0,-2 1 0,-16 15 0,2-3 0,-10 3 947,24-21-947,5-5 0,4-6 0,5-2 637,-5-8-637,10 2 0,-8-7 0,8 3 0,1-3 0,-4-1 0,1 4 0,5-4 0,-3 4 0,10-5 0,-3 1 0,3 0 0,-7 3 0,7-3 0,-4-1 0,5 0 0,4-3 0,-10 10 0,7-9 0,-8 8 0,11-9 0,0 3 0,0 0 0,-4 1 0,3-1 0,-3 0 0,4 0 0,-1 1 0,-3-1 0,3 0 0,-10 11 0,10-9 0,-6 9 0,6-11 0,1 0 0,0 0 0,0-3 0,-1 2 0,1-5 0,1 2 0,2-9 0,1-2 0,3-7 0,0-5 0,0-2 0,0-15 0,4 8 0,1-14 0,4 16 0,0-4 0,-1 5 0,0 4 0,1-3 0,-5 8 0,4-3 0,-7 8 0,2 1 0,-3 4 0,0 0 0,0 5 0,0 12 0,0 2 0,0 25 0,0-13 0,0 13 0,0-11 0,0 0 0,0 0 0,0-5 0,0 4 0,0-8 0,0 3 0,0-4 0,0-1 0,0 1 0,0 2 0,0-5 0,0 0 0,0-6 0,0 1 0,0-1 0,0 0 0,0 0 0,3-3 0,1-1 0,3-3 0,-1 0 0,1 0 0,0 0 0,4 0 0,1 0 0,9-4 0,0-1 0,10-4 0,-4 0 0,10 0 0,-5 4 0,34-4 0,-27 8 0,21-3 0,-39 4 0,-5 0 0,-5 0 0,-4 0 0,0 0 0,0 0 0,-3-3 0,0-1 0,-4-3 0,0 3 0,0 1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15:23:03.1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258 1 24575,'0'25'0,"0"8"0,0-6 0,0 17 0,0 1 0,0 12 0,0-4 0,0-1 0,0-3 0,0 3 0,0 0 0,0 6 0,0-8 0,0-5 0,0 5 0,0-5 0,0 0 0,0-2 0,0-5 0,0-6 0,0-1 0,0-5 0,0-5 0,0 4 0,0-8 0,0 8 0,0-8 0,0 7 0,0-7 0,0 8 0,0-4 0,0 1 0,0 2 0,0-7 0,0 4 0,0-6 0,0 1 0,0 0 0,0-1 0,0 1 0,0 0 0,0-4 0,0 3 0,0-7 0,0 3 0,0-4 0,-3 0 0,2 4 0,-2-3 0,3 3 0,0-4 0,-3 0 0,2 4 0,-2-3 0,3 7 0,-4-7 0,4 3 0,-4-4 0,1 0 0,2 0 0,-5-3 0,2-1 0,-2-3 0,-1 0 0,0-3 0,0-5 0,-1 0 0,0-11 0,0 6 0,-4-12 0,3 8 0,-7-4 0,7 1 0,-6 3 0,2-8 0,0 8 0,-2-6 0,6 2 0,-2-3 0,2 3 0,1-4 0,0 8 0,3 1 0,-2 1 0,6 6 0,-3-2 0,1 7 0,2-2 0,-2 8 0,7 7 0,1 8 0,7 5 0,1 2 0,3-2 0,2 4 0,-2-5 0,1-1 0,-1 0 0,0-3 0,0 0 0,0-2 0,0-6 0,0 2 0,-4-3 0,2-1 0,-6 0 0,7 1 0,-7-1 0,7-2 0,-7 1 0,3-5 0,0 2 0,-3-3 0,3 0 0,0 0 0,-3 0 0,7-4 0,-3 0 0,0-7 0,3 2 0,-7-6 0,7 2 0,-6-2 0,7-6 0,-3 0 0,4-5 0,1-5 0,-1 3 0,2-8 0,-2 8 0,1-3 0,0 0 0,-5 8 0,0-7 0,-5 13 0,0 1 0,-3 1 0,-2 7 0,-3-3 0,-3 7 0,-1 1 0,-3 3 0,0 0 0,0 0 0,3 0 0,1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15:23:05.2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1 24575,'4'-1'0,"-1"16"0,-3 9 0,0 0 0,0 10 0,0-10 0,0 26 0,0-9 0,0 15 0,0-11 0,9 6 0,3 6 0,4-4 0,-1-2 0,-5 5 0,9-9 0,-1 17 0,2-12 0,-4 0 0,-2-3 0,-4-15 0,4 3 0,-5-11 0,0 0 0,-1-5 0,-3 0 0,-2-6 0,0-3 0,-2 3 0,2-7 0,-3 3 0,0 0 0,0-3 0,3 3 0,-2 0 0,2 0 0,-3 5 0,0 0 0,4 0 0,-3-1 0,2 6 0,1-5 0,-4 5 0,4-9 0,-1 2 0,-2-5 0,6 1 0,-6-2 0,2-1 0,0 3 0,-2-2 0,2 2 0,-3-3 0,0 0 0,-3-3 0,-9-5 0,-5-8 0,-10-9 0,0-1 0,-1-8 0,6 5 0,-4-1 0,8-2 0,-3 7 0,5-3 0,3 1 0,1 3 0,0-3 0,4 4 0,-4 0 0,8 4 0,-3-3 0,6 7 0,-3 3 0,7 6 0,5 10 0,1 1 0,5 3 0,-1 1 0,7 0 0,-3 0 0,3 1 0,-4-1 0,-1-4 0,1 3 0,0-7 0,-4 7 0,-1-6 0,-3 2 0,-1-4 0,0 0 0,0-3 0,0-1 0,0-3 0,0 0 0,0 0 0,-3 3 0,2-2 0,-2 5 0,3-5 0,0 2 0,-1-3 0,1 0 0,0 0 0,-1-3 0,2-5 0,-1-4 0,1-4 0,0-4 0,0-2 0,5-4 0,-3-5 0,6 4 0,-1-10 0,2 10 0,1-4 0,-1 5 0,0 0 0,-3 0 0,1 4 0,-5 2 0,1 8 0,-7 1 0,-1 4 0,-6 3 0,-5 1 0,4 3 0,-3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15:23:07.1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24575,'0'34'0,"0"2"0,0 29 0,11 3 0,7 14-1021,13 8 1021,-10-44 0,0 1 0,-2 2 0,1 1 0,1-4 0,0 0 0,-2 4 0,-1-2 251,10 16-251,0 14 0,-8-31 0,7 17 0,-10-12 0,12 1 770,-17-9-770,11-5 0,-13-7 0,3-5 0,-5-7 0,0-4 0,0-4 0,-4-1 0,2-4 0,-5 0 0,2 0 0,0-3 0,-5-1 0,-2-7 0,-4 0 0,-7-7 0,3 2 0,0-2 0,-3 0 0,3-1 0,-4-4 0,0 3 0,0-6 0,0 6 0,-1-8 0,1 5 0,4 1 0,-3-1 0,3 0 0,0 4 0,-3 1 0,7 3 0,-7 1 0,7-1 0,-7 4 0,7 1 0,-3 3 0,4 0 0,9 3 0,3 4 0,10 5 0,6 9 0,-4-4 0,9 1 0,-5-2 0,5-3 0,0 1 0,0 2 0,0-2 0,5-1 0,-4 4 0,-1-8 0,-5 3 0,-6-4 0,1 0 0,-4-1 0,-1-2 0,-4-2 0,-3-6 0,-1-9 0,-3-6 0,0-8 0,0-5 0,4 4 0,1-10 0,4 10 0,0-9 0,0 8 0,0-3 0,3 10 0,-3 0 0,2 5 0,0 1 0,-2 3 0,2 1 0,-4 3 0,0 4 0,0 1 0,0 3 0,-9 0 0,-2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15:23:09.2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548 0 24575,'0'28'0,"0"1"0,0 15 0,0 7 0,-11 23 0,-3 11-425,3-36 0,-3 2 425,0-2 0,-2 1 0,-3 0 0,0 0 0,3 0 0,-1-1 0,-4 1 0,1 0 0,-6 42 136,-2-21-136,6-2 0,1-15 0,-5 0 0,9 3 0,-6-22 638,8 7-638,-2-15 76,3 0-76,-2-7 0,8-4 0,-4-1 0,4-3 0,1-1 0,0-4 0,3 1 0,-3-1 0,3 0 0,0 0 0,-2 0 0,5 0 0,-6 0 0,7 0 0,-7 0 0,6 1 0,-2-1 0,0 0 0,2 0 0,-5 0 0,5 0 0,-5-4 0,5-5 0,-2-7 0,3-8 0,0-4 0,0-9 0,0-2 0,0-6 0,0 6 0,0-5 0,0 5 0,0-1 0,0 2 0,0 5 0,0 5 0,-4-4 0,3 8 0,-6-3 0,6 8 0,-3-3 0,4 6 0,0-2 0,-3 4 0,2 0 0,-2 0 0,3 0 0,0 6 0,0 5 0,0 18 0,0 5 0,0 6 0,0 3 0,0-3 0,0 4 0,0-4 0,0-2 0,0-10 0,0-1 0,0-4 0,3-4 0,1-1 0,3-4 0,0-3 0,0 2 0,1-5 0,-1 2 0,0-3 0,4 0 0,-3 0 0,7 0 0,-4 0 0,10 0 0,0 0 0,5 0 0,11-9 0,-2-7 0,10-14 0,2-8 0,-10 3 0,15-8 0,-9 6 0,5-5 0,5-2 0,-16 9 0,9-6 0,-17 11 0,0-3 0,-7 11 0,-6 1 0,-4 6 0,-1 3 0,-3 4 0,-4 5 0,-1 3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15:23:10.9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291 1 24575,'0'9'0,"0"7"0,0 15 0,0 9 0,0 17 0,0-4 0,0 11 0,0-27 0,0 16 0,0-11 0,0 5 0,0 3 0,0-7 0,0-4 0,0 5 0,0-1 0,0-9 0,0 8 0,0-15 0,0 9 0,0-3 0,0-5 0,0 2 0,0-9 0,0 5 0,0 0 0,0-5 0,0 4 0,0-8 0,0 3 0,0-4 0,0-1 0,0 1 0,0-4 0,3-1 0,1-4 0,0 3 0,-1-2 0,-5-1 0,-11-7 0,0-8 0,-11-6 0,-3-3 0,-1-5 0,-4 2 0,4-7 0,6 9 0,-5-9 0,9 6 0,0-2 0,3 3 0,6-1 0,-3 4 0,7 1 0,-2 1 0,6 7 0,-2 6 0,7 12 0,0 10 0,5 6 0,3 0 0,2 0 0,-1-1 0,4 1 0,-4 0 0,0-5 0,2 0 0,-6-6 0,6-2 0,-3 2 0,4-7 0,0 4 0,0-4 0,-1-4 0,1-1 0,0-3 0,0 0 0,-1 0 0,6 0 0,-5-7 0,10-7 0,-9-3 0,10-10 0,-9 5 0,9-6 0,-9 2 0,8 3 0,-7-2 0,1 7 0,-4-2 0,0 4 0,0 0 0,-4 0 0,3 4 0,-7 1 0,3 3 0,-4 1 0,1 0 0,-1 3 0,0-3 0,0 3 0,-3-3 0,2 0 0,-6 0 0,4 0 0,-4 3 0,0 1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15:20:29.7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15:15:49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24575,'33'0'0,"12"0"0,37 0 0,12 0-1531,-28 0 1,5 0 1530,5 0 0,3 0 0,10 0 0,3 0-1064,11 0 0,3 0 1064,-31 0 0,1 0 0,-1 0 0,32 0 0,2 0 0,-26 0 0,2 0 0,-1 0 0,24 0 0,-1 0 0,-31 0 0,0 0 0,-1 0 0,25 0 0,-5 0 16,-26 0 0,-2 0-16,11 0 0,-2 0-438,24 0 438,-37 0 0,0 0 0,39 0 1237,-21 0-1237,-1 0 2390,-18 0-2390,-1 0 1360,-16 0-1360,-2 0 586,-14 0-586,6 0 22,-12 0-22,11 0 0,-10 0 0,4 0 0,0 0 0,1 0 0,7 0 0,7 0 0,2 0 0,0 0 0,5 0 0,-5 0 0,7 0 0,1 0 0,-1 0 0,0 0 0,8 0 0,-13 0 0,12 0 0,-22 0 0,0 0 0,-9 0 0,-6 0 0,0 0 0,-6 0 0,-1 0 0,-5 0 0,0 0 0,-5 4 0,-1 0 0,-4 5 0,0-1 0,0 1 0,-10 0 0,3 5 0,-9 1 0,0 1 0,-1 2 0,0-3 0,-4 5 0,9-1 0,-4 1 0,5-5 0,1 3 0,-1-8 0,5 9 0,-3-5 0,8 1 0,-4 4 0,5 1 0,0 7 0,0 5 0,-5 0 0,3 0 0,-3 6 0,5-4 0,0 5 0,0-7 0,0-5 0,0-2 0,0-6 0,0 1 0,0 0 0,0-6 0,0 0 0,0-5 0,0 4 0,0-3 0,0 4 0,0-5 0,0 0 0,0 0 0,0-1 0,0 1 0,0 0 0,0 0 0,0-1 0,0 1 0,0-1 0,0 1 0,0-1 0,0 1 0,0 0 0,-5 0 0,4-1 0,-3 1 0,-1 0 0,4 0 0,-8 0 0,8 0 0,-3 0 0,-1-1 0,4 6 0,-3-4 0,4 3 0,-5-4 0,4 0 0,-3 0 0,4 0 0,0 0 0,0-1 0,0 1 0,0 0 0,0 0 0,0 0 0,-5-1 0,4 1 0,-3 0 0,4 0 0,0 0 0,0-1 0,0 1 0,0 0 0,0 0 0,0 0 0,0 0 0,0-1 0,0 1 0,0 0 0,0-1 0,0 1 0,-5 0 0,4 0 0,-3-1 0,0-3 0,-2-2 0,-3-3 0,-1 0 0,-5 0 0,-2 0 0,-5 0 0,-6 0 0,-2-4 0,-13-3 0,-2-9 0,-7 3 0,-28-12 0,13 11 0,-42-7-1032,3 7 1032,44 9 0,-4 1-858,-13 0 1,-5 2 857,-6 1 0,-4 2-937,21-1 0,-3 0 0,-1 0 937,-4 0 0,-1 0 0,0 0 0,1 0 0,1 0 0,-1 0 0,1-3 0,-1 1 0,2-2-546,3 1 1,2 0 0,0-1 545,-32-4 0,1-2 0,0 2 0,2-2 0,11-2 0,4 0 2,13 6 1,4 0-3,3-5 0,2 1 0,-38 2 475,47 1 0,0-1-475,-38 0 2683,6 2-2683,26 6 2083,3 0-2083,15 0 1001,8 0-1001,3 0 472,10 0-472,1 0 0,3 0 0,8 0 0,-8 0 0,9 0 0,-5 0 0,6 0 0,0 0 0,0 0 0,0 0 0,0 0 0,1 0 0,-1 0 0,5 4 0,-3-3 0,2 3 0,1-8 0,1-6 0,4-4 0,0-12 0,0 5 0,0-10 0,0 10 0,0-9 0,0 3 0,0 0 0,0 2 0,0 5 0,0 1 0,0-1 0,0 0 0,0 1 0,0-1 0,0 0 0,0 1 0,0-7 0,0 0 0,0-1 0,0-4 0,0 4 0,0 1 0,0 0 0,0 7 0,0-1 0,0 0 0,0 5 0,0 2 0,0 4 0,0 0 0,0 0 0,0 0 0,0 0 0,0 1 0,0-1 0,0 1 0,0-1 0,0 1 0,0-1 0,0 0 0,0 0 0,0 0 0,0 0 0,0 0 0,0 1 0,0-1 0,0 0 0,0 0 0,0 0 0,0 0 0,0 0 0,0 0 0,0 0 0,0 1 0,4 3 0,7 1 0,-5 4 0,4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15:20:30.9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24575,'0'0'0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15:23:14.7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24575,'0'34'0,"0"33"0,6 13-1905,0-15 0,2 4 1905,-1 2 0,1 3 0,7 18 0,-1 1 0,-8-18 0,-1 1 0,6 18 0,-1 0 0,-9-14 0,0 0 0,6 13 0,0 4-666,-6-28 1,-1 2 0,0-2 665,4 27 0,-1-2 0,-2 5 0,-2 0 0,1-5 0,0-1 0,0 7 0,0-1 0,0-10 0,0 0 0,0-20 0,0 1 0,0-2 0,-1 15 0,2 1 0,3-16 0,2 2 0,-1-1 0,-1 26 0,3 0 0,2-25 0,2 1 0,-1 1 0,-1 2 0,-1 1 0,2 0-608,0-4 0,1-1 1,0 5 607,-1-2 0,-1 6 0,0 0 0,1-3 0,1 7 0,1-4 0,-1 4 0,-1-3 0,0 4 0,-1-1 0,1-6 0,-2-8 0,1-6 0,-1 3-663,0 14 1,1 2-1,-1-2 663,0-10 0,0-2 0,0 2 0,-2 6 0,0 1 0,1 1 0,1 1 0,1 1 0,-1-2 0,-3-6 0,1-1 0,-1-2-94,3 27 0,-1-2 94,-2 5 0,-1-2 0,3-19 0,-1-2 0,-2 5 0,0-1 557,0-8 1,-1-5-558,1-16 0,-1-1 1311,0 7 1,-1-1-1312,0 22 0,3 14 0,-5-3 0,0-7 0,0-7 0,0-2 2638,0-14-2638,0-1 2182,0-7-2182,0-6 939,0-2-939,0-11 308,0 0-308,0-7 0,0-3 0,0 5 0,0-9 0,0 4 0,0-6 0,0 0 0,4 4 0,-3-3 0,3 3 0,0 0 0,-4-3 0,8 4 0,-7-1 0,2-3 0,1 7 0,-3-7 0,3 4 0,0-1 0,-3-3 0,2 7 0,1-7 0,-3 8 0,2-8 0,-3 3 0,0-4 0,4 0 0,-3-1 0,2 1 0,-3 0 0,0-1 0,4 1 0,-4 0 0,4 0 0,-1-1 0,-2 1 0,3 0 0,-1-1 0,-2 8 0,6-5 0,-6 1 0,2-5 0,-3-6 0,4 3 0,-4-4 0,3 0 0,-5-5 0,-6-7 0,0-3 0,-3-3 0,0 0 0,6 3 0,-5 0 0,9 1 0,-2 10 0,3-3 0,-4 7 0,0-3 0,-3-1 0,0-3 0,0 0 0,-1 0 0,-3 0 0,-1-3 0,-4-10 0,0 0 0,-6-13 0,3-1 0,-8-3 0,8-1 0,-3 4 0,8 1 0,-2 0 0,6 5 0,-5 0 0,6 5 0,-2 4 0,3-3 0,0 7 0,1-3 0,0 4 0,3 0 0,1 0 0,3-1 0,0 1 0,0 0 0,0 1 0,2 2 0,6 1 0,4 3 0,3 0 0,-3 3 0,3 1 0,-3 7 0,4 2 0,-1 2 0,1 1 0,0 0 0,-4 0 0,4 4 0,-4-3 0,4-1 0,-3-1 0,1-6 0,-5 6 0,6-6 0,-6 2 0,1-4 0,-2 0 0,-1 0 0,0 0 0,0 0 0,0 1 0,-3-1 0,2 0 0,-5 0 0,5 0 0,-5 0 0,5 0 0,-5 0 0,5 0 0,-5 0 0,5-3 0,-2-1 0,3-3 0,0-11 0,0 1 0,2-20 0,0 2 0,1-22 0,4 3 0,3-17 0,5-3 0,6-7 0,2-9 0,-6 15 0,7-3 0,-13 11 0,13 1 0,-14 8 0,5 12 0,-8 8 0,-1 9 0,-1 2 0,-4 5 0,-1 3 0,0 2 0,0-1 0,-3 3 0,3-3 0,-6 4 0,2 0 0,-3 3 0,0 1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15:23:17.6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24575,'0'15'0,"5"13"0,13 34 0,8 24-1819,-3-23 0,1 4 1819,-2 3 0,0 3 0,-2-10 0,1 3 0,0 2-1019,-1 3 1,-1 2 0,1 1 1018,3 9 0,1 2 0,-1 2 0,-1 6 0,-1 1 0,0 1-531,-2-21 1,0 1 0,-1 0 0,-1 1 530,-3-1 0,-2 0 0,-1 0 0,2 2 0,2 4 0,2 1 0,0 0 0,-1 0 0,-2-3 0,1 0 0,-1 0 0,0 0 0,1 3 0,0 1 0,0 0 0,1-1 0,0 1 0,1 0 0,0 0 0,0-1 0,-1-3 0,0-1 0,0 1 0,1 0 0,2 6 0,0 2 0,1-1 0,1-2 0,0-7 0,0-1 0,1 0 0,0 1-734,2 7 1,0 3-1,1-1 1,0-1 733,1-4 0,1 0 0,0-1 0,0 0 0,-3 0 0,1-1 0,-1 0 0,1 1 0,1 3 0,2 1 0,-1 0 0,-1-2 0,-2-6 0,-1-2 0,0 0 0,0 1 0,1 7 0,1 1 0,0 0 0,-3-5 0,0 0 0,-1-4 0,0 2-243,5 18 0,2 2 0,-4-4 243,-9-24 0,-2-4 0,2 3 0,7 13 0,2 2 0,-3-4 470,-4 7 0,1-3-470,7 3 0,-1-4 0,-13-23 0,0-2 1204,5 6 0,1-2-1204,-4-7 0,-1-3 0,6 31 3814,2-22-3814,-8-7 3081,2-9-3081,-5-10 1677,0-2-1677,-4-5 557,2-1-557,-6 1 0,3 0 0,-4-5 0,0 4 0,0-3 0,0-1 0,0-1 0,0-4 0,0 0 0,0-1 0,4 1 0,-4-4 0,7 3 0,-2-3 0,3 3 0,-1 1 0,1-4 0,0 3 0,-1-7 0,-3 3 0,2-4 0,-2 0 0,4 0 0,-2-3 0,1-1 0,0-3 0,0 0 0,-1 0 0,-2 3 0,-1 1 0,-3 3 0,0-1 0,0 1 0,-6-3 0,1-4 0,-9-5 0,-2-7 0,-1 3 0,-8-7 0,8 4 0,-8-2 0,8-1 0,-8 2 0,8 0 0,-7-3 0,7 7 0,-8-7 0,3 6 0,-4-2 0,-5-1 0,-1 2 0,-6-6 0,-5 6 0,-3-3 0,-4-1 0,-1 4 0,5-8 0,3 8 0,5-7 0,5 4 0,7-3 0,5 4 0,9-2 0,1 6 0,7-2 0,0 4 0,7 3 0,5 1 0,8 3 0,5 0 0,11 8 0,-5 2 0,9 9 0,11 11 0,0-3 0,12 11 0,1 0 0,1 1 0,1-4 0,6 9 0,-8-15 0,1 9 0,-3-6 0,-13-7 0,-2-5 0,-15-4 0,-3-6 0,-9 1 0,-4-7 0,-1 0 0,-4-4 0,0 0 0,-3-9 0,-1-1 0,-3-8 0,0-2 0,0 3 0,0-8 0,0 3 0,0-4 0,0-5 0,0-7 0,0-7 0,0-20 0,0 4 0,0-27 0,0 11 0,6-21 0,0 28 0,5-10 0,0 14 0,4 5 0,-3-4 0,2 20 0,-4 1 0,-1 16 0,0-2 0,-1 13 0,0 1 0,-1 1 0,-3 7 0,3-3 0,-6 3 0,2 1 0,-3 0 0,0 3 0,0 1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15:23:20.9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24575,'0'26'0,"9"5"0,7 13 0,3 6 0,1-1 0,2 3-2243,14 30 1,4 5 2242,-12-28 0,1 1 0,0 2-940,3 10 1,-1 3 0,3 1 939,6 10 0,2 2 0,0 0-462,-9-20 1,0 1 0,0 0-1,0 1 462,1 3 0,-1 0 0,1 1 0,0 0 0,2-2 0,1 1 0,-1-2 0,-3-2 0,-1 5 0,-3-3 0,1 1-686,9 12 1,2 1-1,-2-2 686,-9-15 0,-2-3 0,2 2 0,4 10 0,1 1 0,1 0 0,1 0 0,0-1 0,0 2 0,3 12 0,0 2 0,-1-6 0,-10-22 0,0-4 0,0 4-110,9 18 0,1 5 1,-2-6 109,2 1 0,-2-4 0,-8-18 0,1 1 0,0 0 549,14 25 0,-1-2-549,-6-11 0,-1-3 0,0-2 0,-2-3 0,-10-9 0,0-2 1272,0-11 0,1 1-1272,-3 13 0,1-3 0,17 14 2657,-1 18-2657,-6-15 0,-8-23 2641,-2 22-2641,7-19 1710,-7 12-1710,3 3 0,-4 0 0,1 14 0,-1-14 0,1 13 0,-5-5 707,-2-13-707,0 7 0,0-15 0,1 19 0,5 9 0,-9-18 178,8 14-178,-5-32 0,7 34 0,3-17 0,-7 5 0,19 10 0,-18-21 0,25 26 0,-14-10-600,16 7 600,-10 10 0,-13-43 0,1 1 0,-2 5 0,0 2 0,0 5 0,0 0-613,4 1 1,-2 0 612,-3 3 0,-2 0 0,3-4 0,0-1 0,-2 2 0,-2-2-271,12 30 271,-1 6 0,-8-27 0,1 7 0,-1-9 0,-1-8 555,-1-13-555,-5-2 1243,3-5-1243,-4-6 298,0-1-298,2-5 0,-3 0 0,8 7 0,-7-10 0,0 0 0,-6-8 0,-1-7 0,1 3 0,-1-4 0,0 0 0,-3 0 0,2 0 0,-5 0 0,5-3 0,-5 3 0,2-3 0,-3 2 0,3 1 0,-12-19 0,-3-2 0,-13-12 0,2 0 0,-3 2 0,7-2 0,-8-2 0,9 6 0,-9-5 0,10 10 0,-4-4 0,5 5 0,0 0 0,0 4 0,0-3 0,1 6 0,2-6 0,-2 6 0,7-6 0,-4 7 0,1-4 0,6 1 0,-5 3 0,6 0 0,0 1 0,-3 6 0,7-5 0,-7 5 0,6 1 0,-2 4 0,3 2 0,4 5 0,3 1 0,6 4 0,7 1 0,1-1 0,6 6 0,-1-3 0,1 3 0,6 1 0,-6-4 0,12 9 0,-6-8 0,0 3 0,-2-5 0,-5-1 0,-5 0 0,0-1 0,-9-4 0,2-1 0,-5-4 0,1 1 0,-6-1 0,0-9 0,-4-3 0,3-10 0,-2-5 0,6-2 0,-2-4 0,4 0 0,0-5 0,0-2 0,0-10 0,6-9 0,8-14 0,7-17-333,-9 37 0,0 0 333,10-32 0,9-8 0,-17 18-32,5-6 32,-6 7 0,-2 16 0,-5 13 0,-2 11 0,-9 11 665,0 5-665,-4 4 0,0 3 0,0 1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15:15:53.6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1040 119 24575,'55'0'0,"13"0"0,-19 0 0,5 0-2307,32 0 1,5 0 2306,-6 0 0,4 0-945,-7 0 0,6 0 0,-1 0 945,-4 0 0,0 0 0,3 0 0,13 0 0,2 0 0,-3 0 0,-22 0 0,-4 0 0,4 0 0,22 0 0,3 0 0,-5 0 0,-26 0 0,-4 0 0,4 0 0,20 0 0,5 0 0,-2 0 0,-9 0 0,-1 0 0,0 0 0,4 0 0,0 0 0,-2 0-180,-13 0 0,-4 0 1,2 0 179,6 0 0,1 0 0,-3 0 0,16 0 0,-2 0-682,-1 0 0,1 0 682,0 0 0,-5 0 428,-25 0 1,-2 0-429,15 0 0,-2 0 0,18 0 1269,-36 0 1,1 0-1270,38 0 0,-17 0 2439,-15-9-2439,-6 6 2080,-24-11-2080,4 13 1044,-12-3-1044,-1 4 392,-4 0-392,-1-4 0,-1 3 0,-3-3 0,4 4 0,-5 0 0,0 0 0,-1 0 0,1 0 0,0 0 0,0 0 0,0 0 0,0 0 0,-1 0 0,1-4 0,5 3 0,-4-3 0,8-1 0,-3 4 0,5-7 0,-1 6 0,-4-6 0,3 7 0,-3-7 0,10 2 0,-4 0 0,4-3 0,-5 8 0,0-8 0,-1 8 0,1-4 0,-5 5 0,3 0 0,-4 0 0,1 0 0,-3 0 0,-3 0 0,0 0 0,-1 0 0,-3 4 0,-1 1 0,-4 3 0,0 1 0,0 5 0,-5 0 0,0 1 0,-5 3 0,5-3 0,-4 10 0,8-4 0,-9 10 0,9-4 0,-4 11 0,5 3 0,0 21 0,0-12 0,0 20 0,0-6 0,0 10 0,0-1 0,0-2 0,0-8 0,0-7 0,0-8 0,0-3 0,5-11 0,-4 5 0,4-13 0,-5 5 0,4-10 0,-3 4 0,4 0 0,-5-4 0,0 4 0,0-5 0,4-1 0,-3 1 0,3-5 0,-4 3 0,0-3 0,0 5 0,0-1 0,0-4 0,0-1 0,0-6 0,0 1 0,0 0 0,0 0 0,0 0 0,0 0 0,0-1 0,0 1 0,0 0 0,0-1 0,0 0 0,-3-3 0,-12-2 0,-7-8 0,-17-1 0,-1-5 0,-14-7 0,-2 10 0,-35-11 0,13 18-393,24-3 1,-2 1 392,5 2 0,-1 2 0,-4-1 0,-2 0 0,-9 0 0,-2 0-891,-4-1 0,-3 2 891,-3 2 0,-5 2-1059,6-2 1,-6 1 0,1 0 1058,6 2 0,1 0 0,-4 1 0,-17 3 0,-4 1 0,4-1 0,21-3 0,3 0 0,-2 0 0,-14 3 0,-2 1 0,1-3 0,9-3 0,1-2 0,-2-1 0,-15 2 0,-4-1 0,1 0 0,5-3 0,2 0 0,-1 0 0,1 0 0,-1 0 0,2 0 0,8 0 0,2 0 0,0 0 0,-1 0 0,0 0 0,2 0 0,6 0 0,2 0 0,2 0-756,-27 0 0,4 0 756,6 0 0,3 0-225,15 0 0,3 0 225,-1 0 0,1 0 400,9-3 1,2-1-401,-39-3 0,-2-7 0,21 0 0,-14 0 2785,17 1-2785,-7 6 0,22-4 1871,-12 9-1871,14-8 1394,0 8-1394,2-9 680,13 10-680,-4-4 173,11 5-173,1-5 0,8 4 0,5-3 0,0-1 0,5 4 0,-3-3 0,8 0 0,-4 3 0,5-3 0,-9 0 0,7 3 0,-7-3 0,9 4 0,1 0 0,-1 0 0,0 0 0,0 0 0,0 0 0,0 0 0,0 0 0,1 0 0,-1 0 0,0 0 0,4-4 0,2-1 0,3-3 0,0-1 0,0 0 0,0-5 0,4-1 0,-3-5 0,8 1 0,-3-7 0,-1 5 0,0-10 0,-5 5 0,0-7 0,0 1 0,0 0 0,0-1 0,0-5 0,0-3 0,0 1 0,0-6 0,0 13 0,0-13 0,0 6 0,0-1 0,0-4 0,0 11 0,0-4 0,0-1 0,0 5 0,5-5 0,0 7 0,6 0 0,0 0 0,0-1 0,-6 7 0,5-5 0,-9 14 0,4-7 0,-5 14 0,0-4 0,0 5 0,0 0 0,4 0 0,-3 1 0,7 3 0,-7-3 0,3 3 0,0 0 0,0 2 0,5 3 0,-1 0 0,1 0 0,4 0 0,2 0 0,5 0 0,5 4 0,1 2 0,7 5 0,-1-5 0,6 4 0,2-9 0,1 9 0,4-9 0,-5 4 0,7-5 0,7 0 0,-5 0 0,12 0 0,-12 0 0,12 0 0,-5 0 0,-1 0 0,0 0 0,-9 0 0,1 0 0,-7 0 0,-1 0 0,0 0 0,-5 0 0,4 0 0,-6 0 0,-5-4 0,4-2 0,-10 0 0,4-3 0,-11 8 0,5-8 0,-9 8 0,4-3 0,-10 4 0,0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15:16:05.0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91 24575,'37'0'0,"5"0"0,29 0 0,12 0-2212,-29 0 0,5 0 2212,37 0 0,2 0 0,-26 0 0,0 0 0,0 0 0,5 0 0,-4 0 0,5 0 0,-2 0 0,12 0 0,2 0 0,3 0 0,0 0 0,0 0 0,1 0 0,1 0 0,0 0 0,-5 0 0,-2 0 0,0 0 0,-3 0-188,-10 0 0,-2 0 188,-4 0 0,0 0 0,-1 0 0,-1 0 0,-5 0 0,0 0 0,6 0 0,-1 0 0,-8 0 0,-1 0 0,15 0 0,-2 0 617,19 0-617,-31 0 0,0 0 0,26 0 0,8 0 0,-3-12 0,-8 9 0,-16-15 0,4 17 2109,-22-9-2109,7 8 1505,-15-3-1505,5 5 569,-11 0-569,11 0 0,-11 0 0,11 0 0,-5 0 0,1 0 0,4 0 0,-12 0 0,12 0 0,-16 0 0,8-5 0,-16 4 0,10-4 0,-10 5 0,4-4 0,0 3 0,-4-4 0,10 5 0,-5 0 0,6 0 0,1 0 0,-1 0 0,0 0 0,-6 0 0,5 0 0,-10-4 0,4 3 0,-1-8 0,-4 8 0,-1-3 0,-5 4 0,-5 0 0,0 0 0,-1 0 0,1 0 0,0 0 0,-1 0 0,1 0 0,-5 4 0,-4 1 0,-5 3 0,-5 11 0,-4-3 0,3 10 0,-4-1 0,-2 15 0,-2 9 0,-6 14 0,5 8 0,7-13 0,1 20 0,11-12 0,-6 8 0,7 5 0,0-14 0,0 7 0,0-16 0,0 5 0,0-12 0,0 5 0,0-14 0,0 5 0,0-11 0,0 5 0,0-13 0,0 5 0,0-10 0,0 4 0,0-10 0,0 3 0,0-8 0,0 9 0,0-9 0,0 3 0,4-4 0,-3 0 0,3 0 0,-4 0 0,0 0 0,0-1 0,4-3 0,-3 2 0,3-2 0,-11-1 0,-10 0 0,-15-4 0,-15 0 0,-9 0 0,-16 0 0,-21-7-656,42 3 1,-2 0 655,-13-5 0,-3 2 0,-4 2 0,-3 1-1605,-9 0 1,-6 0 1604,7 4 0,-7 0 0,1 0 0,7 0 0,0 0 0,0 0 0,-3 0 0,-1 0 0,0 0 0,-3 0 0,0 0 0,3 0 0,14 0 0,3 0 0,-3 0-988,-18 0 0,-4 0 0,1 0 988,6 0 0,0 0 0,0 0 0,-1 0 0,0 0 0,2 0 0,8 0 0,0 0 0,0 0-574,-3 0 0,0 0 0,3 0 574,-14 0 0,4 0-52,10 0 0,2 0 52,4 0 0,5 0 1805,-30 0-1805,36 0 0,1 0 0,-24 0 2930,4 0-2930,18 0 2429,7 0-2429,8 0 1437,9 0-1437,1-5 671,4 4-671,0-9 38,4 4-38,3 1 0,-5-5 0,5 9 0,2-8 0,5 8 0,0-4 0,1 1 0,4 3 0,1-4 0,5 1 0,4 0 0,-3-5 0,7 0 0,-6 1 0,6 0 0,-7-1 0,7-4 0,-3 3 0,4-2 0,0 3 0,0 0 0,0 0 0,0 0 0,0 0 0,0 0 0,0 1 0,0-1 0,0 0 0,0 0 0,0 0 0,0 0 0,0 0 0,5-4 0,0 3 0,4-4 0,0 5 0,-4-5 0,3 4 0,-7-9 0,3 4 0,-4-4 0,4-7 0,-2 5 0,2-10 0,-4 5 0,0-7 0,0 1 0,0 0 0,0-7 0,0 5 0,0-5 0,0 7 0,0 0 0,-5-1 0,4 1 0,-4 5 0,5-4 0,-4 5 0,2-7 0,-2 1 0,4 5 0,0-4 0,0 10 0,0-4 0,0 5 0,0 0 0,0 6 0,0 0 0,0 5 0,0 4 0,0 2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15:16:11.7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758 0 24575,'29'0'0,"12"0"0,9 0 0,5 0 0,20 0-1583,-2 0 1,5 0 1582,-18 0 0,2 0 0,17 0 0,5 0-943,8 0 1,3 0 942,-1 0 0,2 0 0,-1 0 0,0 0 0,-1 0 0,-2 0 0,-15 0 0,-2 0 165,6 0 1,-4 0-166,22 0 0,-39 0 0,-2 0 0,18 0-238,15 0 238,-9 0 0,-9 0 0,-2 0 0,20 0 0,-28 0 0,33 0 0,-30 0 0,16 0 0,-8 0 0,5 6 1359,-14-4-1359,7 9 2313,-9-9-2313,-7 9 976,-2-10-976,-7 4 309,-7-5-309,-1 0 0,-7 0 0,0 0 0,0 0 0,0 0 0,-5 0 0,4 0 0,-10 0 0,9 0 0,-9 0 0,5 0 0,-12 0 0,5 0 0,-9 0 0,7 0 0,-7 0 0,8 0 0,-8 0 0,3 0 0,1 0 0,-4 0 0,8 0 0,-3 0 0,5 0 0,-1 4 0,1-2 0,-1 6 0,1-7 0,0 4 0,-1-5 0,1 0 0,-1 0 0,-4 4 0,3-3 0,-8 3 0,4-4 0,0 0 0,-4 0 0,3 0 0,-4 0 0,0 0 0,0 0 0,4 0 0,-3 0 0,4 0 0,-5 0 0,-1 0 0,1 0 0,0 0 0,0 0 0,0 0 0,-1 0 0,-3 3 0,-1 2 0,-4 3 0,0 1 0,-9 4 0,3 2 0,-13 5 0,3 5 0,-4-4 0,-2 10 0,6-5 0,-4 6 0,8 0 0,-8 1 0,7 5 0,-3 3 0,4 5 0,1 1 0,-2 7 0,7 2 0,-5-1 0,10 7 0,-10-14 0,10 14 0,-4-14 0,5 0 0,0-3 0,-5-17 0,4 9 0,-3-10 0,4-1 0,0-5 0,0-3 0,0-8 0,0 4 0,0-5 0,0 0 0,0-1 0,0 1 0,0 0 0,0 0 0,0 0 0,0-1 0,-4 0 0,-1-3 0,-3-1 0,-12-4 0,4 0 0,-22 0 0,10 0 0,-24-6 0,-6-8 0,-16 0 0,-8-6 0,-7 12-624,38 1 0,-1 1 624,-9 5 0,-2 1 0,-9-3 0,-6-1-1165,4 0 1,-6 1 0,1 0 1164,1 2 0,1 1 0,-1-2 0,-2-3 0,-2-2 0,1 2 0,-3 4 0,-1 1 0,2-1 0,7-4 0,2-1 0,-4 0 0,-14 2 0,-3 0 0,-1 0 0,2 0 0,0 0 0,1 1 0,3-1 0,1 1 0,3 0 0,7 3 0,3 0 0,0 0-450,2 0 1,1 0-1,5 0 450,-3 0 0,2 0-481,-14 0 0,3 0 481,-20 0 165,37 0 0,1 0-165,9 0 0,3 0 0,-41 0 2758,10 0-2758,-1 0 0,8 0 0,3 0 1549,7 0-1549,8 0 1293,2 0-1293,7-5 763,12 4-763,4-5 359,11 6-359,5 0 0,1 0 0,9-3 0,1-2 0,4-4 0,0-5 0,5 0 0,0-6 0,10-6 0,-4 5 0,9-9 0,-8 3 0,3-5 0,-4-1 0,0 1 0,-1 0 0,-4-1 0,4 1 0,-9-7 0,9 5 0,-9-5 0,9 1 0,-4 4 0,5-12 0,0 12 0,0-4 0,0 5 0,0 1 0,-1 5 0,0 2 0,-4 10 0,2-3 0,-3 7 0,1-7 0,2 8 0,-3-4 0,3 5 0,-3-5 0,3 4 0,-3-4 0,4 1 0,-4 2 0,0-2 0,-1 4 0,-3 0 0,3 0 0,-4 0 0,0 1 0,3 3 0,2 1 0,3 4 0,0 0 0,-3 4 0,2-3 0,-2 3 0,4 0 0,0-3 0,5 7 0,6-7 0,6 8 0,13-8 0,1 4 0,7-5 0,7 0 0,-5 0 0,12 0 0,-13 0 0,13 0 0,-19 0 0,11 0 0,-20 0 0,6 0 0,-7 0 0,-5 5 0,-2-4 0,-6 7 0,-4-7 0,-1 4 0,-5-1 0,-1-3 0,1 3 0,-4-4 0,-1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15:16:15.2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525 15 24575,'4'0'0,"15"0"0,61 0 0,-33 0 0,9 0-2934,28 0 1,15 0-1,1 0 2934,-3 0 0,0 0 0,8 0-631,-17 0 0,6 0 0,3 0 1,-1 0-1,-5 0 631,4 0 0,-5 0 0,0 0 0,5 0 0,-3 0 0,3 0 0,1 0 0,1 0 0,-4 0-286,-10 0 1,-3 0-1,0 0 1,1 0 0,3 0 285,12 0 0,4 0 0,1 0 0,-1 0 0,-1 0-361,-5 0 1,0 0 0,-1 0-1,-3 0 1,-3 0 360,2 0 0,-3 0 0,-3 0 0,2 0 0,4 0 0,1 0 0,-2 0 0,-5 0 74,1 0 0,-4 0 0,2 0-74,16 0 0,3 0 0,-1 0 365,-11 0 1,-1 0-1,-1 0-365,-8 0 0,-2 0 0,0 0 672,-4 0 1,-1 0 0,-2 0-673,26 0 0,-2 0 996,-4 0 1,-4 0-997,-20 0 0,-2 0 1169,2 0 1,-2 0-1170,32 0 0,-40-3 0,-1 0 0,30 1 2797,-5-4-2797,-17 6 2298,-14 0-2298,-3 0 1603,-14 0-1603,-5 0 818,-7 0-818,-6 0 0,-5 0 0,0 0 0,-1 0 0,1 0 0,-4 3 0,-1 2 0,-4 3 0,0 0 0,-4 0 0,-1 1 0,-8 0 0,-2 0 0,-10 1 0,4 5 0,-10 1 0,10 4 0,-6 6 0,7-5 0,-1 10 0,0-5 0,5 6 0,-5 1 0,3 12 0,-6 5 0,-2 21 0,6-13 0,-5 20 0,10-12 0,-4 7 0,5 7 0,2-22 0,5 12 0,1-22 0,1 0 0,4-15 0,-4-8 0,5-5 0,-4-1 0,3-4 0,-4-1 0,5-6 0,0 1 0,-4 0 0,3 0 0,-3 0 0,4 0 0,0-1 0,-4-3 0,4 2 0,-8-6 0,3 3 0,-7-4 0,2 0 0,-13 0 0,1 0 0,-25 0 0,-2 0 0,-23-6 0,-10-2-1281,17 0 0,-7 0 1281,-17-2 0,-8 2-1409,18 4 1,-5 1-1,-4 0 1409,9 0 0,-4 0 0,-2 1 0,-1 1-1133,-6 0 1,-1 1-1,-2 0 1,-4 1 1132,9-1 0,-4 0 0,-1 0 0,-2 0 0,0 0-506,12 0 0,-2 0 0,1 0 0,-2 0 1,0 0-1,0 0 506,-6 0 0,0 0 0,-2 0 0,1 0 0,0 0 0,1 0-241,2 0 0,0 0 1,1 0-1,0 0 1,0 0-1,0 0 241,0-2 0,-2 1 0,1-1 0,2-1 0,2 1 0,4 0-61,-11 0 0,5-1 0,2 1 0,-3-2 61,10 0 0,-3-1 0,-1 0 0,4 0 0,5 0 374,-16-2 1,6 0-1,2 1-374,1 1 0,2 2 0,1-2 616,-1-1 0,1-1 0,7 2-616,4 4 0,4 0 1518,-17-6 1,2-1-1519,20 7 0,4 1 3977,-37-7-3977,29 7 2778,10 0-2778,13 0 2106,8 0-2106,8 0 1172,0 0-1172,4 0 0,0 0 0,3 0 0,3 0 0,0-4 0,1 3 0,0-8 0,4 8 0,-4-3 0,5 4 0,0-4 0,0 3 0,0-3 0,0 4 0,0-4 0,0-1 0,0-8 0,5 3 0,0-8 0,4 3 0,0-4 0,0-1 0,0-5 0,0-2 0,4 0 0,7-4 0,0 10 0,8-4 0,-8 5 0,3 0 0,-4 1 0,0-1 0,-1 0 0,1 1 0,0-1 0,0 0 0,0-5 0,0 4 0,0-10 0,1 4 0,-1-5 0,1 5 0,-1 2 0,-5 5 0,4 0 0,-8 6 0,3 0 0,-4 5 0,0 0 0,0 0 0,0 1 0,0 0 0,0 0 0,0-1 0,0 1 0,4-1 0,1 1 0,3-1 0,-3 0 0,3 0 0,-3 0 0,4 0 0,-5 0 0,0 0 0,-4 0 0,4 1 0,-3-1 0,3 0 0,-4 0 0,4 1 0,-3-1 0,3 1 0,-4-1 0,3 4 0,-2-2 0,6 6 0,-6-7 0,6 7 0,-2-3 0,4 4 0,-1 0 0,1 0 0,0 0 0,0-4 0,0 3 0,-1-3 0,1 4 0,-1 0 0,1 0 0,5 0 0,0 0 0,6 0 0,0 0 0,5-4 0,-4 2 0,9-2 0,-9 4 0,0 0 0,-8-4 0,-4 3 0,0-3 0,0 4 0,0-4 0,0 3 0,-1-3 0,6-1 0,-4 4 0,8-3 0,-8 0 0,9 3 0,-9-3 0,3 4 0,-4 0 0,0 0 0,0 0 0,-4 3 0,-1-2 0,-4 3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15:16:21.9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3789 0 24575,'-28'0'0,"-7"0"0,1 0 0,-18 0 0,-6 0 0,-16 13 0,1 1 0,-16 20-553,13 0 553,31-13 0,-1 0 0,0 0 0,1 1 0,-41 26 0,34-21 0,0 0 0,9-1 0,-1-1 0,-8-2 0,1-1 0,-17 9 0,13-4 0,1-2 0,-10 1 0,14 2 0,-2-1 0,-21-4-116,0 9 116,1-6 0,9-1 0,0 0 0,7 0 0,1-1 0,8-6 549,7 4-549,-5-5 120,11 5-120,-5 0 0,7 0 0,-1-1 0,1 1 0,0-1 0,5-5 0,-4 4 0,10-4 0,-10 5 0,10-1 0,-4 0 0,-1-4 0,5 2 0,-10-1 0,10 3 0,-10-4 0,10 3 0,-10-7 0,5 7 0,-1-3 0,-4 0 0,10-1 0,-4-1 0,5-3 0,-5 3 0,4-4 0,-5 1 0,7 3 0,-1-3 0,0 3 0,0-4 0,5-1 0,-9 1 0,13-1 0,-19 2 0,18 2 0,-18-1 0,13 2 0,-8-3 0,10-2 0,-9 6 0,12-5 0,-17 5 0,12-5 0,-8 0 0,5 0 0,-5 0 0,4 0 0,-10 1 0,10-2 0,-4 2 0,5-2 0,0 1 0,1 0 0,-1 0 0,0-1 0,1 1 0,-1 0 0,-9 0 0,8-1 0,-3 1 0,5-5 0,9 3 0,-8-7 0,8 7 0,-9-7 0,9 7 0,-9-7 0,9 3 0,-4 0 0,6-3 0,-1 2 0,0-3 0,4 4 0,-3-3 0,3 3 0,-4 0 0,0-3 0,4 7 0,-3-7 0,3 2 0,0 1 0,-3-3 0,4 3 0,-1 0 0,-3-3 0,3 3 0,-4 0 0,0-3 0,1 6 0,-1-6 0,1 3 0,3-8 0,2-1 0,3-3 0,0-6 0,3 4 0,-2-9 0,8 4 0,-8-4 0,7-1 0,-2 0 0,4 1 0,0-7 0,0 5 0,0-10 0,4 10 0,-2-10 0,7 10 0,-8-4 0,8 0 0,-8 3 0,4-3 0,-5 5 0,0 1 0,0-1 0,0 0 0,-1 1 0,1-1 0,0 5 0,-1 1 0,-4 5 0,-1 0 0,-4 8 0,-4 6 0,-2 9 0,-3 5 0,-1-4 0,0 3 0,1-3 0,-1 0 0,5 3 0,-3-3 0,7 0 0,-8 3 0,8-3 0,-4 4 0,5 1 0,0-1 0,0-4 0,-4 4 0,3 1 0,-8 1 0,8 4 0,-3-5 0,0-5 0,-2 3 0,1-3 0,-3 0 0,2 3 0,1-8 0,-3 4 0,3-6 0,0 1 0,-3 0 0,3 0 0,0 0 0,1 0 0,0 0 0,3-1 0,-7 1 0,7 0 0,-3 0 0,4 0 0,0-1 0,0 1 0,0 0 0,0-1 0,0 1 0,0-1 0,3-4 0,7 0 0,10-4 0,1 0 0,16-5 0,-9 3 0,33-9 0,-1 3 0,30 1-897,-15 3 1,1 2 896,-19 1 0,2 2 0,36-1 0,2 0 0,-19 0 0,-1 0-1022,11-1 1,1 2 1021,5 2 0,-1 2 0,-5-1 0,-1 1 0,-4 4 0,-3-1-442,-14-2 0,-2-2 442,2 0 0,-2-1 0,31-3-127,-43 0 0,-1 0 127,31 0 1488,-18 0-1488,-10 0 2086,-13 0-2086,-8 0 1070,-8 0-1070,-10 0 330,-2 0-330,-4 0 0,-8 0 0,-6 0 0,-1 0 0,-3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15:16:24.0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0 163 24575,'13'0'0,"4"0"0,-2 0 0,4 0 0,6 0 0,2 0 0,12 0 0,16 0 0,-16 0 0,36-6 0,-29 4 0,25-15 0,0 2 0,-6-5 0,6 1 0,-15 7 0,-2 0 0,-7 0 0,-7 5 0,-1 2 0,-7 5 0,-5-4 0,-2 3 0,-10-4 0,3 5 0,-8 0 0,4 0 0,-5 0 0,-1 0 0,1 0 0,5 0 0,-4 0 0,3 0 0,-4 0 0,0 0 0,0 0 0,-4-4 0,3 3 0,-4-3 0,5 4 0,-1 0 0,0 0 0,-3-4 0,-2 0 0,-3-1 0,0 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3620B6-4132-4BB9-9150-B685AEE565D4}" type="datetimeFigureOut">
              <a:rPr lang="en-US" smtClean="0"/>
              <a:t>1/14/21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53582A-D6DB-4157-9BEB-BC81F9F34A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0313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Do you have any questions?</a:t>
            </a:r>
            <a:endParaRPr lang="bg-B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53582A-D6DB-4157-9BEB-BC81F9F34AA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9571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53582A-D6DB-4157-9BEB-BC81F9F34AA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2201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oup of people sitting at a table&#10;&#10;Description automatically generated">
            <a:extLst>
              <a:ext uri="{FF2B5EF4-FFF2-40B4-BE49-F238E27FC236}">
                <a16:creationId xmlns:a16="http://schemas.microsoft.com/office/drawing/2014/main" id="{08FBBAE0-2D43-4B34-B8C1-532C38F8DDE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314" r="-104" b="10302"/>
          <a:stretch/>
        </p:blipFill>
        <p:spPr>
          <a:xfrm>
            <a:off x="-12701" y="1700779"/>
            <a:ext cx="12217399" cy="5157221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0" y="1622773"/>
            <a:ext cx="12192000" cy="78006"/>
          </a:xfrm>
          <a:prstGeom prst="rect">
            <a:avLst/>
          </a:prstGeom>
          <a:solidFill>
            <a:srgbClr val="0070C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Rectangle 8"/>
          <p:cNvSpPr/>
          <p:nvPr userDrawn="1"/>
        </p:nvSpPr>
        <p:spPr>
          <a:xfrm>
            <a:off x="-25398" y="4759248"/>
            <a:ext cx="12217398" cy="1930317"/>
          </a:xfrm>
          <a:prstGeom prst="rect">
            <a:avLst/>
          </a:prstGeom>
          <a:solidFill>
            <a:schemeClr val="accent1">
              <a:lumMod val="50000"/>
              <a:alpha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-25401" y="5043862"/>
            <a:ext cx="12192000" cy="741050"/>
          </a:xfrm>
        </p:spPr>
        <p:txBody>
          <a:bodyPr vert="horz" anchor="b">
            <a:normAutofit/>
          </a:bodyPr>
          <a:lstStyle>
            <a:lvl1pPr algn="ctr">
              <a:defRPr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bg-BG" dirty="0"/>
              <a:t>Заглавие на презентацията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0" y="5953347"/>
            <a:ext cx="12192000" cy="408335"/>
          </a:xfrm>
        </p:spPr>
        <p:txBody>
          <a:bodyPr vert="horz"/>
          <a:lstStyle>
            <a:lvl1pPr marL="0" indent="0" algn="ctr">
              <a:buNone/>
              <a:defRPr sz="24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bg-BG" dirty="0"/>
              <a:t>Подзаглавие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-1" y="-10895"/>
            <a:ext cx="12204700" cy="16336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1" name="Picture 10" descr="A picture containing text&#10;&#10;Description automatically generated">
            <a:extLst>
              <a:ext uri="{FF2B5EF4-FFF2-40B4-BE49-F238E27FC236}">
                <a16:creationId xmlns:a16="http://schemas.microsoft.com/office/drawing/2014/main" id="{8BF81A2B-9DC6-4357-B88E-FF39A560D57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5602" y="337854"/>
            <a:ext cx="3680795" cy="1035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6466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94662A9D-C0FC-49AE-9480-5F1D1D07F3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989" r="104" b="14089"/>
          <a:stretch/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61520"/>
              <a:gd name="connsiteY0" fmla="*/ 0 h 6858000"/>
              <a:gd name="connsiteX1" fmla="*/ 12161520 w 12161520"/>
              <a:gd name="connsiteY1" fmla="*/ 0 h 6858000"/>
              <a:gd name="connsiteX2" fmla="*/ 12161520 w 12161520"/>
              <a:gd name="connsiteY2" fmla="*/ 6858000 h 6858000"/>
              <a:gd name="connsiteX3" fmla="*/ 0 w 1216152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61520" h="6858000">
                <a:moveTo>
                  <a:pt x="0" y="0"/>
                </a:moveTo>
                <a:lnTo>
                  <a:pt x="12161520" y="0"/>
                </a:lnTo>
                <a:lnTo>
                  <a:pt x="1216152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79962" y="5946757"/>
            <a:ext cx="2232075" cy="578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9130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A group of people around each other&#10;&#10;Description automatically generated">
            <a:extLst>
              <a:ext uri="{FF2B5EF4-FFF2-40B4-BE49-F238E27FC236}">
                <a16:creationId xmlns:a16="http://schemas.microsoft.com/office/drawing/2014/main" id="{054B0BE2-8917-46EA-8F1E-4EF9EDB00A4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23" r="1031" b="3834"/>
          <a:stretch/>
        </p:blipFill>
        <p:spPr>
          <a:xfrm rot="10800000">
            <a:off x="-1" y="101600"/>
            <a:ext cx="12191994" cy="675518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8D592AB-43FC-4B2E-AC90-9CB09B1816C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59664" y="6002145"/>
            <a:ext cx="2315008" cy="599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960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bg-BG"/>
              <a:t>Заглавие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4027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672124" y="703386"/>
            <a:ext cx="10863385" cy="2579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6241667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672124" y="703386"/>
            <a:ext cx="10863385" cy="2579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403505E-6DEF-4B08-8C23-643B9E555914}"/>
              </a:ext>
            </a:extLst>
          </p:cNvPr>
          <p:cNvSpPr/>
          <p:nvPr userDrawn="1"/>
        </p:nvSpPr>
        <p:spPr>
          <a:xfrm>
            <a:off x="0" y="104775"/>
            <a:ext cx="12192000" cy="6753225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8631359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in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587748A-4FF0-4DED-81F3-6B779F3DE4CD}"/>
              </a:ext>
            </a:extLst>
          </p:cNvPr>
          <p:cNvSpPr/>
          <p:nvPr userDrawn="1"/>
        </p:nvSpPr>
        <p:spPr>
          <a:xfrm>
            <a:off x="0" y="-43982"/>
            <a:ext cx="12192000" cy="14955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7" name="Picture 6" descr="A group of people sitting at a table&#10;&#10;Description automatically generated">
            <a:extLst>
              <a:ext uri="{FF2B5EF4-FFF2-40B4-BE49-F238E27FC236}">
                <a16:creationId xmlns:a16="http://schemas.microsoft.com/office/drawing/2014/main" id="{9654A1BD-1EE3-4968-908F-C6A2A0E82F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" t="21254" b="4381"/>
          <a:stretch/>
        </p:blipFill>
        <p:spPr>
          <a:xfrm>
            <a:off x="0" y="814810"/>
            <a:ext cx="12192000" cy="604318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A1E1847-5382-45C0-BF1F-A4405B634BBA}"/>
              </a:ext>
            </a:extLst>
          </p:cNvPr>
          <p:cNvSpPr/>
          <p:nvPr userDrawn="1"/>
        </p:nvSpPr>
        <p:spPr>
          <a:xfrm>
            <a:off x="0" y="807840"/>
            <a:ext cx="12192000" cy="6058472"/>
          </a:xfrm>
          <a:prstGeom prst="rect">
            <a:avLst/>
          </a:prstGeom>
          <a:solidFill>
            <a:schemeClr val="dk1">
              <a:alpha val="44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139543E-D54C-4C78-879E-7ACB6BA0F5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24001"/>
            <a:ext cx="10515600" cy="474500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bg-BG"/>
              <a:t>Заглавие</a:t>
            </a:r>
            <a:endParaRPr lang="en-US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F501F07C-E2E4-4B1B-AB98-83DBF4139F4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2806700"/>
            <a:ext cx="10515600" cy="3581400"/>
          </a:xfrm>
        </p:spPr>
        <p:txBody>
          <a:bodyPr/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36C09"/>
              </a:buClr>
              <a:buSzTx/>
              <a:buFont typeface="Arial" panose="020B0604020202020204" pitchFamily="34" charset="0"/>
              <a:buChar char="•"/>
              <a:tabLst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36C09"/>
              </a:buClr>
              <a:buSzTx/>
              <a:buFont typeface="Wingdings" panose="05000000000000000000" pitchFamily="2" charset="2"/>
              <a:buChar char="§"/>
              <a:tabLst/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36C09"/>
              </a:buClr>
              <a:buSzTx/>
              <a:buFont typeface="Arial" panose="020B0604020202020204" pitchFamily="34" charset="0"/>
              <a:buChar char="×"/>
              <a:tabLst/>
              <a:defRPr sz="1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36C09"/>
              </a:buClr>
              <a:buSzTx/>
              <a:buFont typeface="Arial" panose="020B0604020202020204" pitchFamily="34" charset="0"/>
              <a:buChar char="•"/>
              <a:tabLst/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36C09"/>
              </a:buClr>
              <a:buSzTx/>
              <a:buFont typeface="Wingdings" panose="05000000000000000000" pitchFamily="2" charset="2"/>
              <a:buChar char="§"/>
              <a:tabLst/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bg-BG"/>
              <a:t>Съдържание</a:t>
            </a:r>
            <a:endParaRPr lang="en-US"/>
          </a:p>
          <a:p>
            <a:pPr lvl="1"/>
            <a:r>
              <a:rPr lang="bg-BG"/>
              <a:t>Второ ниво</a:t>
            </a:r>
            <a:endParaRPr lang="en-US"/>
          </a:p>
          <a:p>
            <a:pPr lvl="2"/>
            <a:r>
              <a:rPr lang="bg-BG"/>
              <a:t>Трето ниво</a:t>
            </a:r>
            <a:endParaRPr lang="en-US"/>
          </a:p>
          <a:p>
            <a:pPr lvl="3"/>
            <a:r>
              <a:rPr lang="bg-BG"/>
              <a:t>Четвърто ниво</a:t>
            </a:r>
            <a:endParaRPr lang="en-US"/>
          </a:p>
          <a:p>
            <a:pPr lvl="4"/>
            <a:r>
              <a:rPr lang="bg-BG"/>
              <a:t>Пето ниво</a:t>
            </a:r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745118"/>
            <a:ext cx="12192000" cy="78006"/>
          </a:xfrm>
          <a:prstGeom prst="rect">
            <a:avLst/>
          </a:prstGeom>
          <a:solidFill>
            <a:srgbClr val="0070C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0239136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tructor inf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240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bg-BG"/>
              <a:t>Информация за инструктора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8200" y="1748905"/>
            <a:ext cx="5459027" cy="4066113"/>
          </a:xfrm>
        </p:spPr>
        <p:txBody>
          <a:bodyPr>
            <a:normAutofit/>
          </a:bodyPr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36C09"/>
              </a:buClr>
              <a:buSzTx/>
              <a:buFont typeface="Arial" panose="020B0604020202020204" pitchFamily="34" charset="0"/>
              <a:buNone/>
              <a:tabLst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783" marR="0" indent="-228594" algn="l" defTabSz="914377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36C09"/>
              </a:buClr>
              <a:buSzTx/>
              <a:buFont typeface="Wingdings" panose="05000000000000000000" pitchFamily="2" charset="2"/>
              <a:buChar char="§"/>
              <a:tabLst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2971" marR="0" indent="-228594" algn="l" defTabSz="914377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36C09"/>
              </a:buClr>
              <a:buSzTx/>
              <a:buFont typeface="Arial" panose="020B0604020202020204" pitchFamily="34" charset="0"/>
              <a:buChar char="×"/>
              <a:tabLst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160" marR="0" indent="-228594" algn="l" defTabSz="914377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36C09"/>
              </a:buClr>
              <a:buSzTx/>
              <a:buFont typeface="Arial" panose="020B0604020202020204" pitchFamily="34" charset="0"/>
              <a:buChar char="•"/>
              <a:tabLst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349" marR="0" indent="-228594" algn="l" defTabSz="914377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36C09"/>
              </a:buClr>
              <a:buSzTx/>
              <a:buFont typeface="Wingdings" panose="05000000000000000000" pitchFamily="2" charset="2"/>
              <a:buChar char="§"/>
              <a:tabLst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bg-BG"/>
              <a:t>Кликнете, за да добавите биография</a:t>
            </a:r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205697F-A00E-4F84-9E3F-5A7901DD083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902452" y="1102522"/>
            <a:ext cx="4451349" cy="4652963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bg-BG"/>
              <a:t>Кликнете за да добавите Ваша снимка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E3A83E3-3E08-4AF9-A3D4-E8D69F574AC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200" y="949325"/>
            <a:ext cx="5459027" cy="719138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4pPr marL="1371566" indent="0">
              <a:buNone/>
              <a:defRPr/>
            </a:lvl4pPr>
          </a:lstStyle>
          <a:p>
            <a:pPr lvl="0"/>
            <a:r>
              <a:rPr lang="bg-BG"/>
              <a:t>Кликнете, за да добавите име</a:t>
            </a:r>
          </a:p>
        </p:txBody>
      </p:sp>
    </p:spTree>
    <p:extLst>
      <p:ext uri="{BB962C8B-B14F-4D97-AF65-F5344CB8AC3E}">
        <p14:creationId xmlns:p14="http://schemas.microsoft.com/office/powerpoint/2010/main" val="14436830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240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bg-BG"/>
              <a:t>Заглавие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8200" y="1161458"/>
            <a:ext cx="10515600" cy="5011636"/>
          </a:xfrm>
        </p:spPr>
        <p:txBody>
          <a:bodyPr/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36C09"/>
              </a:buClr>
              <a:buSzTx/>
              <a:buFont typeface="Arial" panose="020B0604020202020204" pitchFamily="34" charset="0"/>
              <a:buChar char="•"/>
              <a:tabLst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36C09"/>
              </a:buClr>
              <a:buSzTx/>
              <a:buFont typeface="Wingdings" panose="05000000000000000000" pitchFamily="2" charset="2"/>
              <a:buChar char="§"/>
              <a:tabLst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36C09"/>
              </a:buClr>
              <a:buSzTx/>
              <a:buFont typeface="Arial" panose="020B0604020202020204" pitchFamily="34" charset="0"/>
              <a:buChar char="×"/>
              <a:tabLst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36C09"/>
              </a:buClr>
              <a:buSzTx/>
              <a:buFont typeface="Arial" panose="020B0604020202020204" pitchFamily="34" charset="0"/>
              <a:buChar char="•"/>
              <a:tabLst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36C09"/>
              </a:buClr>
              <a:buSzTx/>
              <a:buFont typeface="Wingdings" panose="05000000000000000000" pitchFamily="2" charset="2"/>
              <a:buChar char="§"/>
              <a:tabLst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bg-BG"/>
              <a:t>Съдържание</a:t>
            </a:r>
            <a:endParaRPr lang="en-US"/>
          </a:p>
          <a:p>
            <a:pPr lvl="1"/>
            <a:r>
              <a:rPr lang="bg-BG"/>
              <a:t>Второ ниво</a:t>
            </a:r>
            <a:endParaRPr lang="en-US"/>
          </a:p>
          <a:p>
            <a:pPr lvl="2"/>
            <a:r>
              <a:rPr lang="bg-BG"/>
              <a:t>Трето ниво</a:t>
            </a:r>
            <a:endParaRPr lang="en-US"/>
          </a:p>
          <a:p>
            <a:pPr lvl="3"/>
            <a:r>
              <a:rPr lang="bg-BG"/>
              <a:t>Четвърто ниво</a:t>
            </a:r>
            <a:endParaRPr lang="en-US"/>
          </a:p>
          <a:p>
            <a:pPr lvl="4"/>
            <a:r>
              <a:rPr lang="bg-BG"/>
              <a:t>Пето ниво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53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bg-BG"/>
              <a:t>Заглавие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8200" y="984739"/>
            <a:ext cx="10515600" cy="4915794"/>
          </a:xfrm>
        </p:spPr>
        <p:txBody>
          <a:bodyPr/>
          <a:lstStyle>
            <a:lvl1pPr marL="0" indent="0">
              <a:buClr>
                <a:srgbClr val="E36C09"/>
              </a:buClr>
              <a:buNone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Clr>
                <a:srgbClr val="E36C09"/>
              </a:buCl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buClr>
                <a:srgbClr val="E36C09"/>
              </a:buCl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rgbClr val="E36C09"/>
              </a:buCl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rgbClr val="E36C09"/>
              </a:buClr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bg-BG"/>
              <a:t>Съдържание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30914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bg-BG"/>
              <a:t>Заглавие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838200" y="945428"/>
            <a:ext cx="5181600" cy="4910647"/>
          </a:xfrm>
        </p:spPr>
        <p:txBody>
          <a:bodyPr/>
          <a:lstStyle>
            <a:lvl1pPr>
              <a:buClr>
                <a:srgbClr val="E36C09"/>
              </a:buClr>
              <a:defRPr sz="2400"/>
            </a:lvl1pPr>
            <a:lvl2pPr>
              <a:buClr>
                <a:srgbClr val="E36C09"/>
              </a:buClr>
              <a:defRPr sz="2000"/>
            </a:lvl2pPr>
            <a:lvl3pPr>
              <a:buClr>
                <a:srgbClr val="E36C09"/>
              </a:buClr>
              <a:defRPr sz="1800"/>
            </a:lvl3pPr>
            <a:lvl4pPr>
              <a:buClr>
                <a:srgbClr val="E36C09"/>
              </a:buClr>
              <a:defRPr sz="1600"/>
            </a:lvl4pPr>
            <a:lvl5pPr>
              <a:buClr>
                <a:srgbClr val="E36C09"/>
              </a:buClr>
              <a:defRPr sz="1400"/>
            </a:lvl5pPr>
          </a:lstStyle>
          <a:p>
            <a:pPr lvl="0"/>
            <a:r>
              <a:rPr lang="bg-BG"/>
              <a:t>Съдържание</a:t>
            </a:r>
            <a:endParaRPr lang="en-US"/>
          </a:p>
          <a:p>
            <a:pPr lvl="1"/>
            <a:r>
              <a:rPr lang="bg-BG"/>
              <a:t>Второ ниво</a:t>
            </a:r>
            <a:endParaRPr lang="en-US"/>
          </a:p>
          <a:p>
            <a:pPr lvl="2"/>
            <a:r>
              <a:rPr lang="bg-BG"/>
              <a:t>Трето ниво</a:t>
            </a:r>
            <a:endParaRPr lang="en-US"/>
          </a:p>
          <a:p>
            <a:pPr lvl="3"/>
            <a:r>
              <a:rPr lang="bg-BG"/>
              <a:t>Четвърто ниво</a:t>
            </a:r>
            <a:endParaRPr lang="en-US"/>
          </a:p>
          <a:p>
            <a:pPr lvl="4"/>
            <a:r>
              <a:rPr lang="bg-BG"/>
              <a:t>Пето ниво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72200" y="945428"/>
            <a:ext cx="5181600" cy="4910647"/>
          </a:xfrm>
        </p:spPr>
        <p:txBody>
          <a:bodyPr/>
          <a:lstStyle>
            <a:lvl1pPr>
              <a:buClr>
                <a:srgbClr val="E36C09"/>
              </a:buClr>
              <a:defRPr sz="2400"/>
            </a:lvl1pPr>
            <a:lvl2pPr>
              <a:buClr>
                <a:srgbClr val="E36C09"/>
              </a:buClr>
              <a:defRPr sz="2000"/>
            </a:lvl2pPr>
            <a:lvl3pPr>
              <a:buClr>
                <a:srgbClr val="E36C09"/>
              </a:buClr>
              <a:defRPr sz="1800"/>
            </a:lvl3pPr>
            <a:lvl4pPr>
              <a:buClr>
                <a:srgbClr val="E36C09"/>
              </a:buClr>
              <a:defRPr sz="1600"/>
            </a:lvl4pPr>
            <a:lvl5pPr>
              <a:buClr>
                <a:srgbClr val="E36C09"/>
              </a:buClr>
              <a:defRPr sz="1400"/>
            </a:lvl5pPr>
          </a:lstStyle>
          <a:p>
            <a:pPr lvl="0"/>
            <a:r>
              <a:rPr lang="bg-BG"/>
              <a:t>Съдържание</a:t>
            </a:r>
            <a:endParaRPr lang="en-US"/>
          </a:p>
          <a:p>
            <a:pPr lvl="1"/>
            <a:r>
              <a:rPr lang="bg-BG"/>
              <a:t>Второ ниво</a:t>
            </a:r>
            <a:endParaRPr lang="en-US"/>
          </a:p>
          <a:p>
            <a:pPr lvl="2"/>
            <a:r>
              <a:rPr lang="bg-BG"/>
              <a:t>Трето ниво</a:t>
            </a:r>
            <a:endParaRPr lang="en-US"/>
          </a:p>
          <a:p>
            <a:pPr lvl="3"/>
            <a:r>
              <a:rPr lang="bg-BG"/>
              <a:t>Четвърто ниво</a:t>
            </a:r>
            <a:endParaRPr lang="en-US"/>
          </a:p>
          <a:p>
            <a:pPr lvl="4"/>
            <a:r>
              <a:rPr lang="bg-BG"/>
              <a:t>Пето ниво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8210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B0FCADB0-04B3-415C-9040-5F596A3CF2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294"/>
          <a:stretch>
            <a:fillRect/>
          </a:stretch>
        </p:blipFill>
        <p:spPr>
          <a:xfrm>
            <a:off x="53340" y="84136"/>
            <a:ext cx="12138660" cy="6773864"/>
          </a:xfrm>
          <a:custGeom>
            <a:avLst/>
            <a:gdLst>
              <a:gd name="connsiteX0" fmla="*/ 0 w 12138660"/>
              <a:gd name="connsiteY0" fmla="*/ 0 h 6773864"/>
              <a:gd name="connsiteX1" fmla="*/ 12138660 w 12138660"/>
              <a:gd name="connsiteY1" fmla="*/ 0 h 6773864"/>
              <a:gd name="connsiteX2" fmla="*/ 12138660 w 12138660"/>
              <a:gd name="connsiteY2" fmla="*/ 6773864 h 6773864"/>
              <a:gd name="connsiteX3" fmla="*/ 0 w 12138660"/>
              <a:gd name="connsiteY3" fmla="*/ 6773864 h 67738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38660" h="6773864">
                <a:moveTo>
                  <a:pt x="0" y="0"/>
                </a:moveTo>
                <a:lnTo>
                  <a:pt x="12138660" y="0"/>
                </a:lnTo>
                <a:lnTo>
                  <a:pt x="12138660" y="6773864"/>
                </a:lnTo>
                <a:lnTo>
                  <a:pt x="0" y="6773864"/>
                </a:lnTo>
                <a:close/>
              </a:path>
            </a:pathLst>
          </a:custGeom>
          <a:scene3d>
            <a:camera prst="orthographicFront">
              <a:rot lat="0" lon="10859978" rev="0"/>
            </a:camera>
            <a:lightRig rig="threePt" dir="t"/>
          </a:scene3d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469671E-47E8-430C-8014-52B8B69293B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8" name="Logo NH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38623" y="530835"/>
            <a:ext cx="3753377" cy="972636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1084012" y="4593709"/>
            <a:ext cx="10348384" cy="73415"/>
          </a:xfrm>
          <a:prstGeom prst="rect">
            <a:avLst/>
          </a:prstGeom>
          <a:solidFill>
            <a:srgbClr val="0F3B6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7443" y="1804366"/>
            <a:ext cx="10515600" cy="84596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3835" y="778911"/>
            <a:ext cx="10515600" cy="599903"/>
          </a:xfrm>
        </p:spPr>
        <p:txBody>
          <a:bodyPr anchor="b">
            <a:normAutofit/>
          </a:bodyPr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118379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CE8A9683-6980-42A8-87A2-3A8250240F6D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-3017520" y="8412480"/>
            <a:chExt cx="12192000" cy="685800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065B72E-50D1-49B3-9148-220C7266DC8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6294"/>
            <a:stretch>
              <a:fillRect/>
            </a:stretch>
          </p:blipFill>
          <p:spPr>
            <a:xfrm>
              <a:off x="-2964180" y="8435656"/>
              <a:ext cx="12138660" cy="6773864"/>
            </a:xfrm>
            <a:custGeom>
              <a:avLst/>
              <a:gdLst>
                <a:gd name="connsiteX0" fmla="*/ 0 w 12138660"/>
                <a:gd name="connsiteY0" fmla="*/ 0 h 6773864"/>
                <a:gd name="connsiteX1" fmla="*/ 12138660 w 12138660"/>
                <a:gd name="connsiteY1" fmla="*/ 0 h 6773864"/>
                <a:gd name="connsiteX2" fmla="*/ 12138660 w 12138660"/>
                <a:gd name="connsiteY2" fmla="*/ 6773864 h 6773864"/>
                <a:gd name="connsiteX3" fmla="*/ 0 w 12138660"/>
                <a:gd name="connsiteY3" fmla="*/ 6773864 h 6773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38660" h="6773864">
                  <a:moveTo>
                    <a:pt x="0" y="0"/>
                  </a:moveTo>
                  <a:lnTo>
                    <a:pt x="12138660" y="0"/>
                  </a:lnTo>
                  <a:lnTo>
                    <a:pt x="12138660" y="6773864"/>
                  </a:lnTo>
                  <a:lnTo>
                    <a:pt x="0" y="6773864"/>
                  </a:lnTo>
                  <a:close/>
                </a:path>
              </a:pathLst>
            </a:custGeom>
            <a:scene3d>
              <a:camera prst="orthographicFront">
                <a:rot lat="0" lon="10859978" rev="0"/>
              </a:camera>
              <a:lightRig rig="threePt" dir="t"/>
            </a:scene3d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A7164FD-8E6E-4D41-921C-B45CD48783C7}"/>
                </a:ext>
              </a:extLst>
            </p:cNvPr>
            <p:cNvSpPr/>
            <p:nvPr userDrawn="1"/>
          </p:nvSpPr>
          <p:spPr>
            <a:xfrm>
              <a:off x="-3017520" y="8412480"/>
              <a:ext cx="12192000" cy="6858000"/>
            </a:xfrm>
            <a:prstGeom prst="rect">
              <a:avLst/>
            </a:prstGeom>
            <a:solidFill>
              <a:schemeClr val="accent2">
                <a:alpha val="8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3678" y="5453239"/>
            <a:ext cx="3753377" cy="972636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886857" y="4125944"/>
            <a:ext cx="10348384" cy="73415"/>
          </a:xfrm>
          <a:prstGeom prst="rect">
            <a:avLst/>
          </a:prstGeom>
          <a:solidFill>
            <a:srgbClr val="0F3B6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3249" y="2652606"/>
            <a:ext cx="10515600" cy="599903"/>
          </a:xfrm>
        </p:spPr>
        <p:txBody>
          <a:bodyPr anchor="b">
            <a:normAutofit/>
          </a:bodyPr>
          <a:lstStyle>
            <a:lvl1pPr algn="ctr"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280355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94662A9D-C0FC-49AE-9480-5F1D1D07F32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1028" b="13784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61520"/>
              <a:gd name="connsiteY0" fmla="*/ 0 h 6858000"/>
              <a:gd name="connsiteX1" fmla="*/ 12161520 w 12161520"/>
              <a:gd name="connsiteY1" fmla="*/ 0 h 6858000"/>
              <a:gd name="connsiteX2" fmla="*/ 12161520 w 12161520"/>
              <a:gd name="connsiteY2" fmla="*/ 6858000 h 6858000"/>
              <a:gd name="connsiteX3" fmla="*/ 0 w 1216152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61520" h="6858000">
                <a:moveTo>
                  <a:pt x="0" y="0"/>
                </a:moveTo>
                <a:lnTo>
                  <a:pt x="12161520" y="0"/>
                </a:lnTo>
                <a:lnTo>
                  <a:pt x="1216152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4090169"/>
            <a:ext cx="10515600" cy="599903"/>
          </a:xfrm>
        </p:spPr>
        <p:txBody>
          <a:bodyPr anchor="b">
            <a:normAutofit/>
          </a:bodyPr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811885"/>
            <a:ext cx="10515600" cy="84596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999067" y="4738469"/>
            <a:ext cx="10348384" cy="78006"/>
          </a:xfrm>
          <a:prstGeom prst="rect">
            <a:avLst/>
          </a:prstGeom>
          <a:solidFill>
            <a:srgbClr val="F3921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19964" y="5735445"/>
            <a:ext cx="2315008" cy="599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9299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224001"/>
            <a:ext cx="10515600" cy="474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bg-BG"/>
              <a:t>Заглавие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040724"/>
            <a:ext cx="10515600" cy="50154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bg-BG"/>
              <a:t>Съдържание</a:t>
            </a:r>
            <a:endParaRPr lang="en-US"/>
          </a:p>
          <a:p>
            <a:pPr lvl="1"/>
            <a:r>
              <a:rPr lang="bg-BG"/>
              <a:t>Второ ниво</a:t>
            </a:r>
            <a:endParaRPr lang="en-US"/>
          </a:p>
          <a:p>
            <a:pPr lvl="2"/>
            <a:r>
              <a:rPr lang="bg-BG"/>
              <a:t>Трето ниво</a:t>
            </a:r>
            <a:endParaRPr lang="en-US"/>
          </a:p>
          <a:p>
            <a:pPr lvl="3"/>
            <a:r>
              <a:rPr lang="bg-BG"/>
              <a:t>Четвърто ниво</a:t>
            </a:r>
            <a:endParaRPr lang="en-US"/>
          </a:p>
          <a:p>
            <a:pPr lvl="4"/>
            <a:r>
              <a:rPr lang="bg-BG"/>
              <a:t>Пето ниво</a:t>
            </a:r>
            <a:endParaRPr lang="en-US"/>
          </a:p>
        </p:txBody>
      </p:sp>
      <p:sp>
        <p:nvSpPr>
          <p:cNvPr id="16" name="Rectangle 15"/>
          <p:cNvSpPr/>
          <p:nvPr userDrawn="1"/>
        </p:nvSpPr>
        <p:spPr>
          <a:xfrm>
            <a:off x="0" y="-11000"/>
            <a:ext cx="8408277" cy="13246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7" name="Rectangle 16"/>
          <p:cNvSpPr/>
          <p:nvPr userDrawn="1"/>
        </p:nvSpPr>
        <p:spPr>
          <a:xfrm>
            <a:off x="10782874" y="-11000"/>
            <a:ext cx="1423993" cy="13246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8" name="Rectangle 17"/>
          <p:cNvSpPr/>
          <p:nvPr userDrawn="1"/>
        </p:nvSpPr>
        <p:spPr>
          <a:xfrm>
            <a:off x="8408277" y="-11000"/>
            <a:ext cx="2374596" cy="132468"/>
          </a:xfrm>
          <a:prstGeom prst="rect">
            <a:avLst/>
          </a:prstGeom>
          <a:solidFill>
            <a:srgbClr val="0070C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9" name="Rectangle 18"/>
          <p:cNvSpPr/>
          <p:nvPr userDrawn="1"/>
        </p:nvSpPr>
        <p:spPr>
          <a:xfrm>
            <a:off x="838200" y="755315"/>
            <a:ext cx="10515600" cy="45719"/>
          </a:xfrm>
          <a:prstGeom prst="rect">
            <a:avLst/>
          </a:prstGeom>
          <a:solidFill>
            <a:srgbClr val="0070C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4744" y="6158737"/>
            <a:ext cx="2232075" cy="627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6282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705" r:id="rId2"/>
    <p:sldLayoutId id="2147483704" r:id="rId3"/>
    <p:sldLayoutId id="2147483662" r:id="rId4"/>
    <p:sldLayoutId id="2147483673" r:id="rId5"/>
    <p:sldLayoutId id="2147483664" r:id="rId6"/>
    <p:sldLayoutId id="2147483663" r:id="rId7"/>
    <p:sldLayoutId id="2147483677" r:id="rId8"/>
    <p:sldLayoutId id="2147483672" r:id="rId9"/>
    <p:sldLayoutId id="2147483708" r:id="rId10"/>
    <p:sldLayoutId id="2147483709" r:id="rId11"/>
    <p:sldLayoutId id="2147483666" r:id="rId12"/>
    <p:sldLayoutId id="2147483667" r:id="rId13"/>
    <p:sldLayoutId id="2147483676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kern="1200">
          <a:solidFill>
            <a:schemeClr val="accent1">
              <a:lumMod val="75000"/>
            </a:schemeClr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E36C09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E36C09"/>
        </a:buClr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E36C09"/>
        </a:buClr>
        <a:buFont typeface="Arial" panose="020B0604020202020204" pitchFamily="34" charset="0"/>
        <a:buChar char="×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E36C09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E36C09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E36C09"/>
        </a:buClr>
        <a:buFont typeface="Calibri" panose="020F0502020204030204" pitchFamily="34" charset="0"/>
        <a:buChar char="×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E36C09"/>
        </a:buClr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3.xml"/><Relationship Id="rId21" Type="http://schemas.openxmlformats.org/officeDocument/2006/relationships/image" Target="../media/image11.png"/><Relationship Id="rId34" Type="http://schemas.openxmlformats.org/officeDocument/2006/relationships/customXml" Target="../ink/ink17.xml"/><Relationship Id="rId42" Type="http://schemas.openxmlformats.org/officeDocument/2006/relationships/customXml" Target="../ink/ink21.xml"/><Relationship Id="rId47" Type="http://schemas.openxmlformats.org/officeDocument/2006/relationships/image" Target="../media/image24.png"/><Relationship Id="rId50" Type="http://schemas.openxmlformats.org/officeDocument/2006/relationships/customXml" Target="../ink/ink25.xml"/><Relationship Id="rId55" Type="http://schemas.openxmlformats.org/officeDocument/2006/relationships/image" Target="../media/image28.png"/><Relationship Id="rId63" Type="http://schemas.openxmlformats.org/officeDocument/2006/relationships/image" Target="../media/image31.png"/><Relationship Id="rId7" Type="http://schemas.openxmlformats.org/officeDocument/2006/relationships/image" Target="../media/image4.png"/><Relationship Id="rId2" Type="http://schemas.openxmlformats.org/officeDocument/2006/relationships/customXml" Target="../ink/ink1.xml"/><Relationship Id="rId16" Type="http://schemas.openxmlformats.org/officeDocument/2006/relationships/customXml" Target="../ink/ink8.xml"/><Relationship Id="rId29" Type="http://schemas.openxmlformats.org/officeDocument/2006/relationships/image" Target="../media/image15.png"/><Relationship Id="rId11" Type="http://schemas.openxmlformats.org/officeDocument/2006/relationships/image" Target="../media/image60.png"/><Relationship Id="rId24" Type="http://schemas.openxmlformats.org/officeDocument/2006/relationships/customXml" Target="../ink/ink12.xml"/><Relationship Id="rId32" Type="http://schemas.openxmlformats.org/officeDocument/2006/relationships/customXml" Target="../ink/ink16.xml"/><Relationship Id="rId37" Type="http://schemas.openxmlformats.org/officeDocument/2006/relationships/image" Target="../media/image19.png"/><Relationship Id="rId40" Type="http://schemas.openxmlformats.org/officeDocument/2006/relationships/customXml" Target="../ink/ink20.xml"/><Relationship Id="rId45" Type="http://schemas.openxmlformats.org/officeDocument/2006/relationships/image" Target="../media/image23.png"/><Relationship Id="rId53" Type="http://schemas.openxmlformats.org/officeDocument/2006/relationships/image" Target="../media/image27.png"/><Relationship Id="rId58" Type="http://schemas.openxmlformats.org/officeDocument/2006/relationships/customXml" Target="../ink/ink29.xml"/><Relationship Id="rId5" Type="http://schemas.openxmlformats.org/officeDocument/2006/relationships/image" Target="../media/image38.png"/><Relationship Id="rId61" Type="http://schemas.openxmlformats.org/officeDocument/2006/relationships/image" Target="../media/image30.png"/><Relationship Id="rId19" Type="http://schemas.openxmlformats.org/officeDocument/2006/relationships/image" Target="../media/image10.png"/><Relationship Id="rId14" Type="http://schemas.openxmlformats.org/officeDocument/2006/relationships/customXml" Target="../ink/ink7.xml"/><Relationship Id="rId22" Type="http://schemas.openxmlformats.org/officeDocument/2006/relationships/customXml" Target="../ink/ink11.xml"/><Relationship Id="rId27" Type="http://schemas.openxmlformats.org/officeDocument/2006/relationships/image" Target="../media/image14.png"/><Relationship Id="rId30" Type="http://schemas.openxmlformats.org/officeDocument/2006/relationships/customXml" Target="../ink/ink15.xml"/><Relationship Id="rId35" Type="http://schemas.openxmlformats.org/officeDocument/2006/relationships/image" Target="../media/image18.png"/><Relationship Id="rId43" Type="http://schemas.openxmlformats.org/officeDocument/2006/relationships/image" Target="../media/image22.png"/><Relationship Id="rId48" Type="http://schemas.openxmlformats.org/officeDocument/2006/relationships/customXml" Target="../ink/ink24.xml"/><Relationship Id="rId56" Type="http://schemas.openxmlformats.org/officeDocument/2006/relationships/customXml" Target="../ink/ink28.xml"/><Relationship Id="rId64" Type="http://schemas.openxmlformats.org/officeDocument/2006/relationships/customXml" Target="../ink/ink33.xml"/><Relationship Id="rId8" Type="http://schemas.openxmlformats.org/officeDocument/2006/relationships/customXml" Target="../ink/ink4.xml"/><Relationship Id="rId51" Type="http://schemas.openxmlformats.org/officeDocument/2006/relationships/image" Target="../media/image26.png"/><Relationship Id="rId3" Type="http://schemas.openxmlformats.org/officeDocument/2006/relationships/image" Target="../media/image2.png"/><Relationship Id="rId12" Type="http://schemas.openxmlformats.org/officeDocument/2006/relationships/customXml" Target="../ink/ink6.xml"/><Relationship Id="rId17" Type="http://schemas.openxmlformats.org/officeDocument/2006/relationships/image" Target="../media/image90.png"/><Relationship Id="rId25" Type="http://schemas.openxmlformats.org/officeDocument/2006/relationships/image" Target="../media/image13.png"/><Relationship Id="rId33" Type="http://schemas.openxmlformats.org/officeDocument/2006/relationships/image" Target="../media/image17.png"/><Relationship Id="rId38" Type="http://schemas.openxmlformats.org/officeDocument/2006/relationships/customXml" Target="../ink/ink19.xml"/><Relationship Id="rId46" Type="http://schemas.openxmlformats.org/officeDocument/2006/relationships/customXml" Target="../ink/ink23.xml"/><Relationship Id="rId59" Type="http://schemas.openxmlformats.org/officeDocument/2006/relationships/customXml" Target="../ink/ink30.xml"/><Relationship Id="rId20" Type="http://schemas.openxmlformats.org/officeDocument/2006/relationships/customXml" Target="../ink/ink10.xml"/><Relationship Id="rId41" Type="http://schemas.openxmlformats.org/officeDocument/2006/relationships/image" Target="../media/image21.png"/><Relationship Id="rId54" Type="http://schemas.openxmlformats.org/officeDocument/2006/relationships/customXml" Target="../ink/ink27.xml"/><Relationship Id="rId62" Type="http://schemas.openxmlformats.org/officeDocument/2006/relationships/customXml" Target="../ink/ink32.xml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3.xml"/><Relationship Id="rId15" Type="http://schemas.openxmlformats.org/officeDocument/2006/relationships/image" Target="../media/image8.png"/><Relationship Id="rId23" Type="http://schemas.openxmlformats.org/officeDocument/2006/relationships/image" Target="../media/image12.png"/><Relationship Id="rId28" Type="http://schemas.openxmlformats.org/officeDocument/2006/relationships/customXml" Target="../ink/ink14.xml"/><Relationship Id="rId36" Type="http://schemas.openxmlformats.org/officeDocument/2006/relationships/customXml" Target="../ink/ink18.xml"/><Relationship Id="rId49" Type="http://schemas.openxmlformats.org/officeDocument/2006/relationships/image" Target="../media/image25.png"/><Relationship Id="rId57" Type="http://schemas.openxmlformats.org/officeDocument/2006/relationships/image" Target="../media/image29.png"/><Relationship Id="rId10" Type="http://schemas.openxmlformats.org/officeDocument/2006/relationships/customXml" Target="../ink/ink5.xml"/><Relationship Id="rId31" Type="http://schemas.openxmlformats.org/officeDocument/2006/relationships/image" Target="../media/image16.png"/><Relationship Id="rId44" Type="http://schemas.openxmlformats.org/officeDocument/2006/relationships/customXml" Target="../ink/ink22.xml"/><Relationship Id="rId52" Type="http://schemas.openxmlformats.org/officeDocument/2006/relationships/customXml" Target="../ink/ink26.xml"/><Relationship Id="rId60" Type="http://schemas.openxmlformats.org/officeDocument/2006/relationships/customXml" Target="../ink/ink31.xml"/><Relationship Id="rId65" Type="http://schemas.openxmlformats.org/officeDocument/2006/relationships/image" Target="../media/image32.png"/><Relationship Id="rId4" Type="http://schemas.openxmlformats.org/officeDocument/2006/relationships/customXml" Target="../ink/ink2.xml"/><Relationship Id="rId9" Type="http://schemas.openxmlformats.org/officeDocument/2006/relationships/image" Target="../media/image5.png"/><Relationship Id="rId13" Type="http://schemas.openxmlformats.org/officeDocument/2006/relationships/image" Target="../media/image7.png"/><Relationship Id="rId18" Type="http://schemas.openxmlformats.org/officeDocument/2006/relationships/customXml" Target="../ink/ink9.xml"/><Relationship Id="rId39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oracle.com/javase/tutorial/java/nutsandbolts/_keywords.html" TargetMode="Externa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DB1B8-9ABD-854E-956D-0590271EC39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sz="5400" dirty="0"/>
              <a:t>Java basics, structure of class, defining variables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E9782A-92F2-3A4B-AAB6-718DEA8EC60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Module 2</a:t>
            </a:r>
          </a:p>
        </p:txBody>
      </p:sp>
    </p:spTree>
    <p:extLst>
      <p:ext uri="{BB962C8B-B14F-4D97-AF65-F5344CB8AC3E}">
        <p14:creationId xmlns:p14="http://schemas.microsoft.com/office/powerpoint/2010/main" val="40314409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246EF-AB8F-9A4F-BD37-638F2E66C2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308850"/>
            <a:ext cx="9601200" cy="1485900"/>
          </a:xfrm>
        </p:spPr>
        <p:txBody>
          <a:bodyPr/>
          <a:lstStyle/>
          <a:p>
            <a:r>
              <a:rPr lang="en-US" dirty="0"/>
              <a:t>Identifiers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97CA50-1237-9F47-94B6-FA77356EC4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260389"/>
            <a:ext cx="9601200" cy="4607011"/>
          </a:xfrm>
        </p:spPr>
        <p:txBody>
          <a:bodyPr/>
          <a:lstStyle/>
          <a:p>
            <a:pPr lvl="1"/>
            <a:r>
              <a:rPr lang="en-US" altLang="he-IL" dirty="0"/>
              <a:t>An identifier can be made of </a:t>
            </a:r>
          </a:p>
          <a:p>
            <a:pPr lvl="2">
              <a:buFontTx/>
              <a:buChar char="-"/>
            </a:pPr>
            <a:r>
              <a:rPr lang="en-US" altLang="he-IL" dirty="0"/>
              <a:t>Letters / alphabetic characters</a:t>
            </a:r>
          </a:p>
          <a:p>
            <a:pPr lvl="2">
              <a:buFontTx/>
              <a:buChar char="-"/>
            </a:pPr>
            <a:r>
              <a:rPr lang="en-US" altLang="he-IL" dirty="0"/>
              <a:t>Digits</a:t>
            </a:r>
          </a:p>
          <a:p>
            <a:pPr lvl="2">
              <a:buFontTx/>
              <a:buChar char="-"/>
            </a:pPr>
            <a:r>
              <a:rPr lang="en-US" altLang="he-IL" dirty="0"/>
              <a:t>Underscore character (_)</a:t>
            </a:r>
          </a:p>
          <a:p>
            <a:pPr lvl="2">
              <a:buFontTx/>
              <a:buChar char="-"/>
            </a:pPr>
            <a:r>
              <a:rPr lang="en-US" altLang="he-IL" dirty="0"/>
              <a:t>Dollar sigh ($)</a:t>
            </a:r>
          </a:p>
          <a:p>
            <a:pPr lvl="2">
              <a:buFontTx/>
              <a:buChar char="-"/>
            </a:pPr>
            <a:r>
              <a:rPr lang="en-US" altLang="he-IL" dirty="0"/>
              <a:t>Reserved words in java can not be identifiers (public, static, int …)</a:t>
            </a:r>
          </a:p>
          <a:p>
            <a:pPr lvl="1"/>
            <a:r>
              <a:rPr lang="en-US" altLang="he-IL" dirty="0"/>
              <a:t>Can not start with digit!</a:t>
            </a:r>
          </a:p>
          <a:p>
            <a:pPr lvl="1">
              <a:buFontTx/>
              <a:buChar char="-"/>
            </a:pPr>
            <a:endParaRPr lang="en-US" altLang="he-IL" dirty="0"/>
          </a:p>
          <a:p>
            <a:pPr lvl="1">
              <a:buFontTx/>
              <a:buChar char="-"/>
            </a:pPr>
            <a:endParaRPr lang="en-US" altLang="he-IL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7FC27D43-83AE-E74A-B0BD-CF0913CEDD8B}"/>
              </a:ext>
            </a:extLst>
          </p:cNvPr>
          <p:cNvGraphicFramePr>
            <a:graphicFrameLocks noGrp="1"/>
          </p:cNvGraphicFramePr>
          <p:nvPr/>
        </p:nvGraphicFramePr>
        <p:xfrm>
          <a:off x="1544594" y="4228139"/>
          <a:ext cx="8442411" cy="259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78411">
                  <a:extLst>
                    <a:ext uri="{9D8B030D-6E8A-4147-A177-3AD203B41FA5}">
                      <a16:colId xmlns:a16="http://schemas.microsoft.com/office/drawing/2014/main" val="3699710130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69524768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Correct identifier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Incorrect identifier name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00710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myVariable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123number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78828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x1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c+c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56592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_</a:t>
                      </a:r>
                      <a:r>
                        <a:rPr lang="en-US" dirty="0" err="1"/>
                        <a:t>myvariable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geek@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76478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$</a:t>
                      </a:r>
                      <a:r>
                        <a:rPr lang="en-US" dirty="0" err="1"/>
                        <a:t>myvariable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variable-2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73307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Sum_of_array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sam&amp;Jon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0268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number123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25983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220277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2535D8-E411-414E-AC25-DFF4CC484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Variables - types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19E8B405-E926-2341-9CBA-5639A0FF9C6C}"/>
                  </a:ext>
                </a:extLst>
              </p14:cNvPr>
              <p14:cNvContentPartPr/>
              <p14:nvPr/>
            </p14:nvContentPartPr>
            <p14:xfrm>
              <a:off x="1531654" y="2411572"/>
              <a:ext cx="3018600" cy="58212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19E8B405-E926-2341-9CBA-5639A0FF9C6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23014" y="2402932"/>
                <a:ext cx="3036240" cy="59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E8E05FBD-A17F-FE43-9367-698E983EE8CF}"/>
                  </a:ext>
                </a:extLst>
              </p14:cNvPr>
              <p14:cNvContentPartPr/>
              <p14:nvPr/>
            </p14:nvContentPartPr>
            <p14:xfrm>
              <a:off x="7226134" y="2317972"/>
              <a:ext cx="3714480" cy="64944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E8E05FBD-A17F-FE43-9367-698E983EE8C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217134" y="2308972"/>
                <a:ext cx="3732120" cy="66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8CE83B09-3DBE-904B-A5F5-5E05618F1E55}"/>
                  </a:ext>
                </a:extLst>
              </p14:cNvPr>
              <p14:cNvContentPartPr/>
              <p14:nvPr/>
            </p14:nvContentPartPr>
            <p14:xfrm>
              <a:off x="908494" y="3356572"/>
              <a:ext cx="1560042" cy="45468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8CE83B09-3DBE-904B-A5F5-5E05618F1E5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99493" y="3347572"/>
                <a:ext cx="1577684" cy="47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62DDFB2B-B849-2B4B-92EC-C7233B9AE62F}"/>
                  </a:ext>
                </a:extLst>
              </p14:cNvPr>
              <p14:cNvContentPartPr/>
              <p14:nvPr/>
            </p14:nvContentPartPr>
            <p14:xfrm>
              <a:off x="3794254" y="3316972"/>
              <a:ext cx="2257200" cy="5583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62DDFB2B-B849-2B4B-92EC-C7233B9AE62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785614" y="3307972"/>
                <a:ext cx="2274840" cy="57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4D0583C3-F161-734C-B7E9-FC7E210845B7}"/>
                  </a:ext>
                </a:extLst>
              </p14:cNvPr>
              <p14:cNvContentPartPr/>
              <p14:nvPr/>
            </p14:nvContentPartPr>
            <p14:xfrm>
              <a:off x="5803054" y="4314532"/>
              <a:ext cx="1813320" cy="52668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4D0583C3-F161-734C-B7E9-FC7E210845B7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794054" y="4305532"/>
                <a:ext cx="1830960" cy="54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0F09931B-B84F-F349-B6A1-03105F574674}"/>
                  </a:ext>
                </a:extLst>
              </p14:cNvPr>
              <p14:cNvContentPartPr/>
              <p14:nvPr/>
            </p14:nvContentPartPr>
            <p14:xfrm>
              <a:off x="4296094" y="5380492"/>
              <a:ext cx="1785960" cy="45288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0F09931B-B84F-F349-B6A1-03105F574674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287094" y="5371492"/>
                <a:ext cx="1803600" cy="47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255DF6B1-51EE-0B4C-A379-4F29A8E98707}"/>
                  </a:ext>
                </a:extLst>
              </p14:cNvPr>
              <p14:cNvContentPartPr/>
              <p14:nvPr/>
            </p14:nvContentPartPr>
            <p14:xfrm>
              <a:off x="6740854" y="5364292"/>
              <a:ext cx="2602080" cy="44604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255DF6B1-51EE-0B4C-A379-4F29A8E98707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732214" y="5355652"/>
                <a:ext cx="2619720" cy="463680"/>
              </a:xfrm>
              <a:prstGeom prst="rect">
                <a:avLst/>
              </a:prstGeom>
            </p:spPr>
          </p:pic>
        </mc:Fallback>
      </mc:AlternateContent>
      <p:grpSp>
        <p:nvGrpSpPr>
          <p:cNvPr id="38" name="Group 37">
            <a:extLst>
              <a:ext uri="{FF2B5EF4-FFF2-40B4-BE49-F238E27FC236}">
                <a16:creationId xmlns:a16="http://schemas.microsoft.com/office/drawing/2014/main" id="{B840A283-B9CF-D843-9677-BFE4B1135C1C}"/>
              </a:ext>
            </a:extLst>
          </p:cNvPr>
          <p:cNvGrpSpPr/>
          <p:nvPr/>
        </p:nvGrpSpPr>
        <p:grpSpPr>
          <a:xfrm>
            <a:off x="3736654" y="1821892"/>
            <a:ext cx="1364040" cy="652320"/>
            <a:chOff x="3736654" y="1821892"/>
            <a:chExt cx="1364040" cy="652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C43A55B2-8656-1048-869E-6590AD315A94}"/>
                    </a:ext>
                  </a:extLst>
                </p14:cNvPr>
                <p14:cNvContentPartPr/>
                <p14:nvPr/>
              </p14:nvContentPartPr>
              <p14:xfrm>
                <a:off x="3736654" y="1821892"/>
                <a:ext cx="1364040" cy="65232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C43A55B2-8656-1048-869E-6590AD315A94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728014" y="1812892"/>
                  <a:ext cx="1381680" cy="66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6D2F6C7A-476D-8547-8399-DF0DE3E73DED}"/>
                    </a:ext>
                  </a:extLst>
                </p14:cNvPr>
                <p14:cNvContentPartPr/>
                <p14:nvPr/>
              </p14:nvContentPartPr>
              <p14:xfrm>
                <a:off x="3775174" y="2399332"/>
                <a:ext cx="419760" cy="590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6D2F6C7A-476D-8547-8399-DF0DE3E73DED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766174" y="2390332"/>
                  <a:ext cx="437400" cy="76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3E64CF28-31B2-6549-92B7-5989654BDCC6}"/>
                  </a:ext>
                </a:extLst>
              </p14:cNvPr>
              <p14:cNvContentPartPr/>
              <p14:nvPr/>
            </p14:nvContentPartPr>
            <p14:xfrm>
              <a:off x="7354654" y="1853932"/>
              <a:ext cx="1441080" cy="52992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3E64CF28-31B2-6549-92B7-5989654BDCC6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346014" y="1845292"/>
                <a:ext cx="1458720" cy="54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F3091887-5C25-B44D-B8AF-D365EA36CD68}"/>
                  </a:ext>
                </a:extLst>
              </p14:cNvPr>
              <p14:cNvContentPartPr/>
              <p14:nvPr/>
            </p14:nvContentPartPr>
            <p14:xfrm>
              <a:off x="1403494" y="2893252"/>
              <a:ext cx="1231200" cy="44568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F3091887-5C25-B44D-B8AF-D365EA36CD68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394854" y="2884252"/>
                <a:ext cx="1248840" cy="46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C91A3627-97B2-1249-8961-532C9A8D525F}"/>
                  </a:ext>
                </a:extLst>
              </p14:cNvPr>
              <p14:cNvContentPartPr/>
              <p14:nvPr/>
            </p14:nvContentPartPr>
            <p14:xfrm>
              <a:off x="4088014" y="2986852"/>
              <a:ext cx="786960" cy="39672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C91A3627-97B2-1249-8961-532C9A8D525F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079014" y="2978212"/>
                <a:ext cx="804600" cy="41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FBC83639-A94D-E44D-AFDF-6BA2F7BE3F17}"/>
                  </a:ext>
                </a:extLst>
              </p14:cNvPr>
              <p14:cNvContentPartPr/>
              <p14:nvPr/>
            </p14:nvContentPartPr>
            <p14:xfrm>
              <a:off x="3160294" y="3919612"/>
              <a:ext cx="1287000" cy="44136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FBC83639-A94D-E44D-AFDF-6BA2F7BE3F17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3151654" y="3910612"/>
                <a:ext cx="1304640" cy="45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A412445B-D1AD-3441-8249-350B1B1FDEBD}"/>
                  </a:ext>
                </a:extLst>
              </p14:cNvPr>
              <p14:cNvContentPartPr/>
              <p14:nvPr/>
            </p14:nvContentPartPr>
            <p14:xfrm>
              <a:off x="5778934" y="3843652"/>
              <a:ext cx="762120" cy="51768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A412445B-D1AD-3441-8249-350B1B1FDEBD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5770294" y="3834652"/>
                <a:ext cx="779760" cy="53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0C8680CB-6BA2-354A-9265-395B9CB14007}"/>
                  </a:ext>
                </a:extLst>
              </p14:cNvPr>
              <p14:cNvContentPartPr/>
              <p14:nvPr/>
            </p14:nvContentPartPr>
            <p14:xfrm>
              <a:off x="5350894" y="4864252"/>
              <a:ext cx="1013400" cy="52596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0C8680CB-6BA2-354A-9265-395B9CB14007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5342254" y="4855612"/>
                <a:ext cx="1031040" cy="54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E242BAC2-5641-6946-839E-468F5F48990B}"/>
                  </a:ext>
                </a:extLst>
              </p14:cNvPr>
              <p14:cNvContentPartPr/>
              <p14:nvPr/>
            </p14:nvContentPartPr>
            <p14:xfrm>
              <a:off x="7326574" y="4840852"/>
              <a:ext cx="523800" cy="52416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E242BAC2-5641-6946-839E-468F5F48990B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317574" y="4832212"/>
                <a:ext cx="541440" cy="541800"/>
              </a:xfrm>
              <a:prstGeom prst="rect">
                <a:avLst/>
              </a:prstGeom>
            </p:spPr>
          </p:pic>
        </mc:Fallback>
      </mc:AlternateContent>
      <p:sp>
        <p:nvSpPr>
          <p:cNvPr id="52" name="TextBox 51">
            <a:extLst>
              <a:ext uri="{FF2B5EF4-FFF2-40B4-BE49-F238E27FC236}">
                <a16:creationId xmlns:a16="http://schemas.microsoft.com/office/drawing/2014/main" id="{0468F6F7-8F8F-7D4B-9688-7C28DC82A87C}"/>
              </a:ext>
            </a:extLst>
          </p:cNvPr>
          <p:cNvSpPr txBox="1"/>
          <p:nvPr/>
        </p:nvSpPr>
        <p:spPr>
          <a:xfrm>
            <a:off x="5018254" y="1417626"/>
            <a:ext cx="1994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Data Types in java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8E9F7DF-42CE-7B44-8A85-E00E0451F57E}"/>
              </a:ext>
            </a:extLst>
          </p:cNvPr>
          <p:cNvSpPr txBox="1"/>
          <p:nvPr/>
        </p:nvSpPr>
        <p:spPr>
          <a:xfrm>
            <a:off x="1885056" y="2508124"/>
            <a:ext cx="20999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Primitive data types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AAA64A6-C24C-2C4E-91CB-0354F7D2EED4}"/>
              </a:ext>
            </a:extLst>
          </p:cNvPr>
          <p:cNvSpPr txBox="1"/>
          <p:nvPr/>
        </p:nvSpPr>
        <p:spPr>
          <a:xfrm>
            <a:off x="7832198" y="2482501"/>
            <a:ext cx="2555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Non-Primitive data types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F0D9104-0221-C74A-BDF6-D6A43C2E60CC}"/>
              </a:ext>
            </a:extLst>
          </p:cNvPr>
          <p:cNvSpPr txBox="1"/>
          <p:nvPr/>
        </p:nvSpPr>
        <p:spPr>
          <a:xfrm>
            <a:off x="856492" y="3354728"/>
            <a:ext cx="1560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Boolean types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F82C5E6-A43A-9146-BE13-9D6CA76B99DF}"/>
              </a:ext>
            </a:extLst>
          </p:cNvPr>
          <p:cNvSpPr txBox="1"/>
          <p:nvPr/>
        </p:nvSpPr>
        <p:spPr>
          <a:xfrm>
            <a:off x="4183988" y="3434818"/>
            <a:ext cx="15790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Numeric types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56D50EB-B1E6-3242-A5FD-E1C67DC3F697}"/>
              </a:ext>
            </a:extLst>
          </p:cNvPr>
          <p:cNvSpPr txBox="1"/>
          <p:nvPr/>
        </p:nvSpPr>
        <p:spPr>
          <a:xfrm>
            <a:off x="2522278" y="4408072"/>
            <a:ext cx="1710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Character value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89D1A4B4-88E6-46AC-BB65-6253BB113218}"/>
              </a:ext>
            </a:extLst>
          </p:cNvPr>
          <p:cNvSpPr/>
          <p:nvPr/>
        </p:nvSpPr>
        <p:spPr>
          <a:xfrm>
            <a:off x="2435760" y="4379400"/>
            <a:ext cx="1828800" cy="365760"/>
          </a:xfrm>
          <a:prstGeom prst="rect">
            <a:avLst/>
          </a:prstGeom>
          <a:solidFill>
            <a:srgbClr val="000000">
              <a:alpha val="5000"/>
            </a:srgbClr>
          </a:solidFill>
          <a:ln w="180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68A6D14-A60A-1248-9BC6-D2018DD2CB35}"/>
              </a:ext>
            </a:extLst>
          </p:cNvPr>
          <p:cNvSpPr txBox="1"/>
          <p:nvPr/>
        </p:nvSpPr>
        <p:spPr>
          <a:xfrm>
            <a:off x="5931072" y="4387596"/>
            <a:ext cx="14977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Integral value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42DB660A-72AE-AB49-856A-79938B9051CB}"/>
              </a:ext>
            </a:extLst>
          </p:cNvPr>
          <p:cNvSpPr txBox="1"/>
          <p:nvPr/>
        </p:nvSpPr>
        <p:spPr>
          <a:xfrm>
            <a:off x="4609294" y="5402646"/>
            <a:ext cx="863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Integer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87322D4-C5D1-224F-AD5E-5E6E36D77FD2}"/>
              </a:ext>
            </a:extLst>
          </p:cNvPr>
          <p:cNvSpPr txBox="1"/>
          <p:nvPr/>
        </p:nvSpPr>
        <p:spPr>
          <a:xfrm>
            <a:off x="7267120" y="5402646"/>
            <a:ext cx="16161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Floating points</a:t>
            </a: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32D02A0E-14AB-B949-A452-7724CA0902A3}"/>
              </a:ext>
            </a:extLst>
          </p:cNvPr>
          <p:cNvGrpSpPr/>
          <p:nvPr/>
        </p:nvGrpSpPr>
        <p:grpSpPr>
          <a:xfrm>
            <a:off x="4582654" y="1267132"/>
            <a:ext cx="3094920" cy="648360"/>
            <a:chOff x="4582654" y="1267132"/>
            <a:chExt cx="3094920" cy="648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63524CEE-458C-3A4F-AC6D-15093158B4B1}"/>
                    </a:ext>
                  </a:extLst>
                </p14:cNvPr>
                <p14:cNvContentPartPr/>
                <p14:nvPr/>
              </p14:nvContentPartPr>
              <p14:xfrm>
                <a:off x="4591654" y="1267132"/>
                <a:ext cx="3085920" cy="6483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63524CEE-458C-3A4F-AC6D-15093158B4B1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582654" y="1258132"/>
                  <a:ext cx="3103560" cy="66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8F947C4B-14CF-B741-9F2A-C5F6EF242B4D}"/>
                    </a:ext>
                  </a:extLst>
                </p14:cNvPr>
                <p14:cNvContentPartPr/>
                <p14:nvPr/>
              </p14:nvContentPartPr>
              <p14:xfrm>
                <a:off x="4609294" y="1363972"/>
                <a:ext cx="360" cy="3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8F947C4B-14CF-B741-9F2A-C5F6EF242B4D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600294" y="1355332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BAD0A8DB-C266-0B4D-AB13-C986D408126F}"/>
                    </a:ext>
                  </a:extLst>
                </p14:cNvPr>
                <p14:cNvContentPartPr/>
                <p14:nvPr/>
              </p14:nvContentPartPr>
              <p14:xfrm>
                <a:off x="4582654" y="1358572"/>
                <a:ext cx="33840" cy="9108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BAD0A8DB-C266-0B4D-AB13-C986D408126F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574014" y="1349932"/>
                  <a:ext cx="51480" cy="108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0C3465CA-0279-7545-B01F-B1843F969FE0}"/>
                  </a:ext>
                </a:extLst>
              </p14:cNvPr>
              <p14:cNvContentPartPr/>
              <p14:nvPr/>
            </p14:nvContentPartPr>
            <p14:xfrm>
              <a:off x="8634814" y="2414812"/>
              <a:ext cx="684360" cy="41760"/>
            </p14:xfrm>
          </p:contentPart>
        </mc:Choice>
        <mc:Fallback xmlns=""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0C3465CA-0279-7545-B01F-B1843F969FE0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8626174" y="2405812"/>
                <a:ext cx="702000" cy="59400"/>
              </a:xfrm>
              <a:prstGeom prst="rect">
                <a:avLst/>
              </a:prstGeom>
            </p:spPr>
          </p:pic>
        </mc:Fallback>
      </mc:AlternateContent>
      <p:sp>
        <p:nvSpPr>
          <p:cNvPr id="69" name="TextBox 68">
            <a:extLst>
              <a:ext uri="{FF2B5EF4-FFF2-40B4-BE49-F238E27FC236}">
                <a16:creationId xmlns:a16="http://schemas.microsoft.com/office/drawing/2014/main" id="{B27BCF52-216C-B141-B2DE-F31267ABF963}"/>
              </a:ext>
            </a:extLst>
          </p:cNvPr>
          <p:cNvSpPr txBox="1"/>
          <p:nvPr/>
        </p:nvSpPr>
        <p:spPr>
          <a:xfrm>
            <a:off x="919226" y="6172200"/>
            <a:ext cx="968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boolean</a:t>
            </a:r>
            <a:endParaRPr lang="en-US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04181850-F942-414E-B644-6BAE2E0E0033}"/>
              </a:ext>
            </a:extLst>
          </p:cNvPr>
          <p:cNvSpPr txBox="1"/>
          <p:nvPr/>
        </p:nvSpPr>
        <p:spPr>
          <a:xfrm>
            <a:off x="2382243" y="6132443"/>
            <a:ext cx="1105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character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23BD16BB-AD5D-3941-8BB0-53BCE0559BDE}"/>
              </a:ext>
            </a:extLst>
          </p:cNvPr>
          <p:cNvSpPr txBox="1"/>
          <p:nvPr/>
        </p:nvSpPr>
        <p:spPr>
          <a:xfrm>
            <a:off x="3945835" y="6231835"/>
            <a:ext cx="587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byte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C5552F30-2DCB-6E44-BA58-6C15138E4656}"/>
              </a:ext>
            </a:extLst>
          </p:cNvPr>
          <p:cNvSpPr txBox="1"/>
          <p:nvPr/>
        </p:nvSpPr>
        <p:spPr>
          <a:xfrm>
            <a:off x="4526477" y="6227657"/>
            <a:ext cx="69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short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F394604A-19AF-214B-8954-E4E7BE56C469}"/>
              </a:ext>
            </a:extLst>
          </p:cNvPr>
          <p:cNvSpPr txBox="1"/>
          <p:nvPr/>
        </p:nvSpPr>
        <p:spPr>
          <a:xfrm>
            <a:off x="5217372" y="6223479"/>
            <a:ext cx="4331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919AD5F2-99B4-C540-8CB6-EEADC196B2A7}"/>
              </a:ext>
            </a:extLst>
          </p:cNvPr>
          <p:cNvSpPr txBox="1"/>
          <p:nvPr/>
        </p:nvSpPr>
        <p:spPr>
          <a:xfrm>
            <a:off x="5706006" y="6255304"/>
            <a:ext cx="619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float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9E8A725B-9B07-6643-A019-6B9EF2300C2C}"/>
              </a:ext>
            </a:extLst>
          </p:cNvPr>
          <p:cNvSpPr txBox="1"/>
          <p:nvPr/>
        </p:nvSpPr>
        <p:spPr>
          <a:xfrm>
            <a:off x="7180342" y="6261065"/>
            <a:ext cx="676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float 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887E3095-F22E-0D4A-AD07-1B224B7143C0}"/>
              </a:ext>
            </a:extLst>
          </p:cNvPr>
          <p:cNvSpPr txBox="1"/>
          <p:nvPr/>
        </p:nvSpPr>
        <p:spPr>
          <a:xfrm>
            <a:off x="7951868" y="6231835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double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27E80391-305D-F442-BFE9-758A02897B3B}"/>
              </a:ext>
            </a:extLst>
          </p:cNvPr>
          <p:cNvSpPr txBox="1"/>
          <p:nvPr/>
        </p:nvSpPr>
        <p:spPr>
          <a:xfrm>
            <a:off x="9561624" y="6132443"/>
            <a:ext cx="753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String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8D39EBC-DC4F-6844-BE23-BC40C1D52B4F}"/>
              </a:ext>
            </a:extLst>
          </p:cNvPr>
          <p:cNvSpPr txBox="1"/>
          <p:nvPr/>
        </p:nvSpPr>
        <p:spPr>
          <a:xfrm>
            <a:off x="10326574" y="6070638"/>
            <a:ext cx="6717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Array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C48075E5-1D24-6949-86E9-A4D9819DECA3}"/>
              </a:ext>
            </a:extLst>
          </p:cNvPr>
          <p:cNvSpPr txBox="1"/>
          <p:nvPr/>
        </p:nvSpPr>
        <p:spPr>
          <a:xfrm>
            <a:off x="11104747" y="6070638"/>
            <a:ext cx="662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Etc</a:t>
            </a:r>
            <a:r>
              <a:rPr lang="en-US" dirty="0"/>
              <a:t> ..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AB336970-1B65-234C-A89D-43512C0BB9B4}"/>
                  </a:ext>
                </a:extLst>
              </p14:cNvPr>
              <p14:cNvContentPartPr/>
              <p14:nvPr/>
            </p14:nvContentPartPr>
            <p14:xfrm>
              <a:off x="1264852" y="3791739"/>
              <a:ext cx="281160" cy="2442600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AB336970-1B65-234C-A89D-43512C0BB9B4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255852" y="3782739"/>
                <a:ext cx="298800" cy="246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93D4FB76-D774-E94A-BA2B-87877F645FCC}"/>
                  </a:ext>
                </a:extLst>
              </p14:cNvPr>
              <p14:cNvContentPartPr/>
              <p14:nvPr/>
            </p14:nvContentPartPr>
            <p14:xfrm>
              <a:off x="2897812" y="4754739"/>
              <a:ext cx="383040" cy="1421280"/>
            </p14:xfrm>
          </p:contentPart>
        </mc:Choice>
        <mc:Fallback xmlns=""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93D4FB76-D774-E94A-BA2B-87877F645FCC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2889172" y="4745739"/>
                <a:ext cx="400680" cy="1438920"/>
              </a:xfrm>
              <a:prstGeom prst="rect">
                <a:avLst/>
              </a:prstGeom>
            </p:spPr>
          </p:pic>
        </mc:Fallback>
      </mc:AlternateContent>
      <p:grpSp>
        <p:nvGrpSpPr>
          <p:cNvPr id="90" name="Group 89">
            <a:extLst>
              <a:ext uri="{FF2B5EF4-FFF2-40B4-BE49-F238E27FC236}">
                <a16:creationId xmlns:a16="http://schemas.microsoft.com/office/drawing/2014/main" id="{40C07404-5781-B447-AAA2-AFA9757EA195}"/>
              </a:ext>
            </a:extLst>
          </p:cNvPr>
          <p:cNvGrpSpPr/>
          <p:nvPr/>
        </p:nvGrpSpPr>
        <p:grpSpPr>
          <a:xfrm>
            <a:off x="4297852" y="5799459"/>
            <a:ext cx="1719000" cy="564840"/>
            <a:chOff x="4297852" y="5799459"/>
            <a:chExt cx="1719000" cy="564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785AF3A5-BD36-9A4D-B871-7E14DF2A69D1}"/>
                    </a:ext>
                  </a:extLst>
                </p14:cNvPr>
                <p14:cNvContentPartPr/>
                <p14:nvPr/>
              </p14:nvContentPartPr>
              <p14:xfrm>
                <a:off x="4297852" y="5799459"/>
                <a:ext cx="634320" cy="48312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785AF3A5-BD36-9A4D-B871-7E14DF2A69D1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4289212" y="5790819"/>
                  <a:ext cx="651960" cy="50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831394B5-D9A3-DA4E-AE68-E7BD69B1C1D1}"/>
                    </a:ext>
                  </a:extLst>
                </p14:cNvPr>
                <p14:cNvContentPartPr/>
                <p14:nvPr/>
              </p14:nvContentPartPr>
              <p14:xfrm>
                <a:off x="4884652" y="5821059"/>
                <a:ext cx="225720" cy="54324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831394B5-D9A3-DA4E-AE68-E7BD69B1C1D1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4875652" y="5812419"/>
                  <a:ext cx="243360" cy="56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8CB87C1B-836E-D248-BF86-728D966F4F35}"/>
                    </a:ext>
                  </a:extLst>
                </p14:cNvPr>
                <p14:cNvContentPartPr/>
                <p14:nvPr/>
              </p14:nvContentPartPr>
              <p14:xfrm>
                <a:off x="5281372" y="5812779"/>
                <a:ext cx="187560" cy="48600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8CB87C1B-836E-D248-BF86-728D966F4F35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5272372" y="5803779"/>
                  <a:ext cx="205200" cy="50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C2F9B775-AF97-DC4A-8141-B14925870CCE}"/>
                    </a:ext>
                  </a:extLst>
                </p14:cNvPr>
                <p14:cNvContentPartPr/>
                <p14:nvPr/>
              </p14:nvContentPartPr>
              <p14:xfrm>
                <a:off x="5774572" y="5846619"/>
                <a:ext cx="242280" cy="48384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C2F9B775-AF97-DC4A-8141-B14925870CCE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5765572" y="5837619"/>
                  <a:ext cx="259920" cy="501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75B1DA0D-1A62-C74C-9D4A-073642C0ABDE}"/>
              </a:ext>
            </a:extLst>
          </p:cNvPr>
          <p:cNvGrpSpPr/>
          <p:nvPr/>
        </p:nvGrpSpPr>
        <p:grpSpPr>
          <a:xfrm>
            <a:off x="7466212" y="5803419"/>
            <a:ext cx="885240" cy="601560"/>
            <a:chOff x="7466212" y="5803419"/>
            <a:chExt cx="885240" cy="601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22057F8D-3397-284D-9D37-C1D9EC4FC8AC}"/>
                    </a:ext>
                  </a:extLst>
                </p14:cNvPr>
                <p14:cNvContentPartPr/>
                <p14:nvPr/>
              </p14:nvContentPartPr>
              <p14:xfrm>
                <a:off x="7466212" y="5854539"/>
                <a:ext cx="280080" cy="55044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22057F8D-3397-284D-9D37-C1D9EC4FC8AC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7457212" y="5845539"/>
                  <a:ext cx="297720" cy="56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33A6FB86-E1C0-234F-85E5-002A8E5E5CA0}"/>
                    </a:ext>
                  </a:extLst>
                </p14:cNvPr>
                <p14:cNvContentPartPr/>
                <p14:nvPr/>
              </p14:nvContentPartPr>
              <p14:xfrm>
                <a:off x="8115292" y="5803419"/>
                <a:ext cx="236160" cy="42012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33A6FB86-E1C0-234F-85E5-002A8E5E5CA0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8106652" y="5794779"/>
                  <a:ext cx="253800" cy="437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62A4D0D8-95CD-944C-9B40-87FF1E3E3640}"/>
              </a:ext>
            </a:extLst>
          </p:cNvPr>
          <p:cNvGrpSpPr/>
          <p:nvPr/>
        </p:nvGrpSpPr>
        <p:grpSpPr>
          <a:xfrm>
            <a:off x="8863774" y="2417332"/>
            <a:ext cx="2665758" cy="3690287"/>
            <a:chOff x="8863774" y="2417332"/>
            <a:chExt cx="2665758" cy="3690287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A7D2161D-6C56-BE48-979F-760BCDB2D5B2}"/>
                    </a:ext>
                  </a:extLst>
                </p14:cNvPr>
                <p14:cNvContentPartPr/>
                <p14:nvPr/>
              </p14:nvContentPartPr>
              <p14:xfrm>
                <a:off x="8921374" y="2417332"/>
                <a:ext cx="360" cy="36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A7D2161D-6C56-BE48-979F-760BCDB2D5B2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8912734" y="2408692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57F8A478-F434-5941-A6DB-9B82D6C80107}"/>
                    </a:ext>
                  </a:extLst>
                </p14:cNvPr>
                <p14:cNvContentPartPr/>
                <p14:nvPr/>
              </p14:nvContentPartPr>
              <p14:xfrm>
                <a:off x="8863774" y="2454412"/>
                <a:ext cx="360" cy="36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57F8A478-F434-5941-A6DB-9B82D6C80107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8854774" y="2445772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88E755D8-6403-CE4B-8D53-93AB6540FF9D}"/>
                    </a:ext>
                  </a:extLst>
                </p14:cNvPr>
                <p14:cNvContentPartPr/>
                <p14:nvPr/>
              </p14:nvContentPartPr>
              <p14:xfrm>
                <a:off x="9498412" y="2939979"/>
                <a:ext cx="361800" cy="316764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88E755D8-6403-CE4B-8D53-93AB6540FF9D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9489412" y="2930979"/>
                  <a:ext cx="379440" cy="318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1342AB01-1E93-F042-9DF0-719763DDA9AD}"/>
                    </a:ext>
                  </a:extLst>
                </p14:cNvPr>
                <p14:cNvContentPartPr/>
                <p14:nvPr/>
              </p14:nvContentPartPr>
              <p14:xfrm>
                <a:off x="9579772" y="2972019"/>
                <a:ext cx="888840" cy="312048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1342AB01-1E93-F042-9DF0-719763DDA9AD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9570772" y="2963379"/>
                  <a:ext cx="906480" cy="313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D6D0A6F2-D423-E443-8274-9240ADDBC947}"/>
                    </a:ext>
                  </a:extLst>
                </p14:cNvPr>
                <p14:cNvContentPartPr/>
                <p14:nvPr/>
              </p14:nvContentPartPr>
              <p14:xfrm>
                <a:off x="10042372" y="2874819"/>
                <a:ext cx="1487160" cy="312768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D6D0A6F2-D423-E443-8274-9240ADDBC947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0033732" y="2866179"/>
                  <a:ext cx="1504800" cy="31453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2980584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0D8DC0-4D74-4C41-A135-7878473C60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2817" y="258418"/>
            <a:ext cx="9601200" cy="1485900"/>
          </a:xfrm>
        </p:spPr>
        <p:txBody>
          <a:bodyPr/>
          <a:lstStyle/>
          <a:p>
            <a:r>
              <a:rPr lang="en-US" dirty="0"/>
              <a:t>Variables – types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0EB10BD-68C7-2942-875F-E64F83F60910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94522" y="944217"/>
          <a:ext cx="11151704" cy="61178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4378">
                  <a:extLst>
                    <a:ext uri="{9D8B030D-6E8A-4147-A177-3AD203B41FA5}">
                      <a16:colId xmlns:a16="http://schemas.microsoft.com/office/drawing/2014/main" val="2922795408"/>
                    </a:ext>
                  </a:extLst>
                </a:gridCol>
                <a:gridCol w="2777139">
                  <a:extLst>
                    <a:ext uri="{9D8B030D-6E8A-4147-A177-3AD203B41FA5}">
                      <a16:colId xmlns:a16="http://schemas.microsoft.com/office/drawing/2014/main" val="1866401848"/>
                    </a:ext>
                  </a:extLst>
                </a:gridCol>
                <a:gridCol w="1716525">
                  <a:extLst>
                    <a:ext uri="{9D8B030D-6E8A-4147-A177-3AD203B41FA5}">
                      <a16:colId xmlns:a16="http://schemas.microsoft.com/office/drawing/2014/main" val="605156661"/>
                    </a:ext>
                  </a:extLst>
                </a:gridCol>
                <a:gridCol w="1634252">
                  <a:extLst>
                    <a:ext uri="{9D8B030D-6E8A-4147-A177-3AD203B41FA5}">
                      <a16:colId xmlns:a16="http://schemas.microsoft.com/office/drawing/2014/main" val="407290902"/>
                    </a:ext>
                  </a:extLst>
                </a:gridCol>
                <a:gridCol w="2859410">
                  <a:extLst>
                    <a:ext uri="{9D8B030D-6E8A-4147-A177-3AD203B41FA5}">
                      <a16:colId xmlns:a16="http://schemas.microsoft.com/office/drawing/2014/main" val="3427970384"/>
                    </a:ext>
                  </a:extLst>
                </a:gridCol>
              </a:tblGrid>
              <a:tr h="890737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 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EXAMPLE 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RANGE OF VALUES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1992645"/>
                  </a:ext>
                </a:extLst>
              </a:tr>
              <a:tr h="380867">
                <a:tc>
                  <a:txBody>
                    <a:bodyPr/>
                    <a:lstStyle/>
                    <a:p>
                      <a:r>
                        <a:rPr lang="en-US" dirty="0"/>
                        <a:t>Boolean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True or 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True, false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8937575"/>
                  </a:ext>
                </a:extLst>
              </a:tr>
              <a:tr h="380867">
                <a:tc>
                  <a:txBody>
                    <a:bodyPr/>
                    <a:lstStyle/>
                    <a:p>
                      <a:r>
                        <a:rPr lang="en-US" dirty="0"/>
                        <a:t>byte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Small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 bits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-128, 127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9933555"/>
                  </a:ext>
                </a:extLst>
              </a:tr>
              <a:tr h="1428660">
                <a:tc>
                  <a:txBody>
                    <a:bodyPr/>
                    <a:lstStyle/>
                    <a:p>
                      <a:r>
                        <a:rPr lang="en-US" dirty="0"/>
                        <a:t>char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Unicode character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 bits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‘P’, ‘\\’, ‘\n’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Character representation of ASCI values 0 to 255</a:t>
                      </a:r>
                    </a:p>
                    <a:p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letter, a digit, a punctuation mark, a tab, a space or something similar.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5619623"/>
                  </a:ext>
                </a:extLst>
              </a:tr>
              <a:tr h="380867">
                <a:tc>
                  <a:txBody>
                    <a:bodyPr/>
                    <a:lstStyle/>
                    <a:p>
                      <a:r>
                        <a:rPr lang="en-US" dirty="0"/>
                        <a:t>short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Bigger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 bits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786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-32,768, 32, 767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7116096"/>
                  </a:ext>
                </a:extLst>
              </a:tr>
              <a:tr h="666516">
                <a:tc>
                  <a:txBody>
                    <a:bodyPr/>
                    <a:lstStyle/>
                    <a:p>
                      <a:r>
                        <a:rPr lang="en-US" dirty="0"/>
                        <a:t>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Bigger that short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32 bits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897657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~-2.147m-+~2.147m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4154316"/>
                  </a:ext>
                </a:extLst>
              </a:tr>
              <a:tr h="628717">
                <a:tc>
                  <a:txBody>
                    <a:bodyPr/>
                    <a:lstStyle/>
                    <a:p>
                      <a:r>
                        <a:rPr lang="en-US" dirty="0"/>
                        <a:t>long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Bigger than int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64 bits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-2L, +8L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4711167"/>
                  </a:ext>
                </a:extLst>
              </a:tr>
              <a:tr h="659720">
                <a:tc>
                  <a:txBody>
                    <a:bodyPr/>
                    <a:lstStyle/>
                    <a:p>
                      <a:r>
                        <a:rPr lang="en-US" dirty="0"/>
                        <a:t>Float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IEEE 754 floating point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32 bits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1.23, 1.23e100f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Up to 7 digits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0998146"/>
                  </a:ext>
                </a:extLst>
              </a:tr>
              <a:tr h="666516">
                <a:tc>
                  <a:txBody>
                    <a:bodyPr/>
                    <a:lstStyle/>
                    <a:p>
                      <a:r>
                        <a:rPr lang="en-US" dirty="0"/>
                        <a:t>Double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IEEE 754 floating point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64 bits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1.32456e300d, 1e1d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Up to 16 digits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81582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744623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8F3581-A310-234A-A7F8-56E1B5646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F197C1-AC37-0546-BAAC-6B35302A86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b="1" dirty="0"/>
              <a:t>int count = 0;</a:t>
            </a:r>
          </a:p>
          <a:p>
            <a:endParaRPr lang="en-US" dirty="0"/>
          </a:p>
          <a:p>
            <a:r>
              <a:rPr lang="en-US" dirty="0"/>
              <a:t>int – type</a:t>
            </a:r>
          </a:p>
          <a:p>
            <a:r>
              <a:rPr lang="en-US" dirty="0"/>
              <a:t>count – name of the variable (identifier)</a:t>
            </a:r>
          </a:p>
          <a:p>
            <a:r>
              <a:rPr lang="en-US" dirty="0"/>
              <a:t>0 – value of the variable</a:t>
            </a:r>
          </a:p>
          <a:p>
            <a:endParaRPr lang="en-US" dirty="0"/>
          </a:p>
          <a:p>
            <a:r>
              <a:rPr lang="en-US" dirty="0"/>
              <a:t>char number = 25; // is also valid!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72763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72FA43-322C-244A-8F71-4BCB2708F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8A26B4-97C1-5C4C-A4C7-694F1320EF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428751"/>
            <a:ext cx="9448800" cy="248834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Local variables </a:t>
            </a:r>
          </a:p>
          <a:p>
            <a:pPr lvl="1"/>
            <a:r>
              <a:rPr lang="en-US" dirty="0"/>
              <a:t>Defined within a block, method or a constructor </a:t>
            </a:r>
          </a:p>
          <a:p>
            <a:pPr lvl="1"/>
            <a:r>
              <a:rPr lang="en-US" dirty="0"/>
              <a:t>The scope is in the block where variable is created</a:t>
            </a:r>
          </a:p>
          <a:p>
            <a:pPr lvl="1"/>
            <a:r>
              <a:rPr lang="en-US" dirty="0"/>
              <a:t>Created when the function is called and destroyed immediately after the function call is returned </a:t>
            </a:r>
          </a:p>
          <a:p>
            <a:pPr lvl="1"/>
            <a:r>
              <a:rPr lang="en-GB" i="0" dirty="0"/>
              <a:t>Local variables </a:t>
            </a:r>
            <a:r>
              <a:rPr lang="en-GB" b="1" i="0" dirty="0"/>
              <a:t>prohibit</a:t>
            </a:r>
            <a:r>
              <a:rPr lang="en-GB" i="0" dirty="0"/>
              <a:t> the use of access modifiers (private, protected, public)</a:t>
            </a:r>
          </a:p>
          <a:p>
            <a:pPr lvl="1"/>
            <a:r>
              <a:rPr lang="en-GB" i="0" dirty="0"/>
              <a:t>Can be accessed </a:t>
            </a:r>
            <a:r>
              <a:rPr lang="en-GB" b="1" i="0" dirty="0"/>
              <a:t>only within</a:t>
            </a:r>
            <a:r>
              <a:rPr lang="en-GB" i="0" dirty="0"/>
              <a:t> the particular block</a:t>
            </a:r>
          </a:p>
          <a:p>
            <a:pPr marL="530352" lvl="1" indent="0">
              <a:buNone/>
            </a:pPr>
            <a:endParaRPr lang="en-GB" i="0" dirty="0"/>
          </a:p>
          <a:p>
            <a:pPr marL="530352" lvl="1" indent="0">
              <a:buNone/>
            </a:pPr>
            <a:endParaRPr lang="en-US" dirty="0"/>
          </a:p>
          <a:p>
            <a:pPr marL="530352" lvl="1" indent="0">
              <a:buNone/>
            </a:pPr>
            <a:endParaRPr lang="en-US" dirty="0"/>
          </a:p>
          <a:p>
            <a:pPr marL="530352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918F2A0B-A179-DA4C-9560-66100BA494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6100" y="3822700"/>
            <a:ext cx="8353511" cy="2751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5391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B0A7D-F447-FE4E-BDA1-8CC1A9A2F4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5AA1D6-F0BA-964A-A0A6-3C6624ACE5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Instant variables </a:t>
            </a:r>
          </a:p>
          <a:p>
            <a:pPr lvl="1"/>
            <a:r>
              <a:rPr lang="en-US" dirty="0"/>
              <a:t>Declared in a class</a:t>
            </a:r>
            <a:r>
              <a:rPr lang="en-GB" i="0" dirty="0"/>
              <a:t>, outside a block, a method, or a constructor</a:t>
            </a:r>
          </a:p>
          <a:p>
            <a:pPr lvl="1"/>
            <a:r>
              <a:rPr lang="en-GB" i="0" dirty="0"/>
              <a:t>They are not static </a:t>
            </a:r>
            <a:endParaRPr lang="en-US" dirty="0"/>
          </a:p>
          <a:p>
            <a:pPr lvl="1"/>
            <a:r>
              <a:rPr lang="en-US" dirty="0"/>
              <a:t>Initialized when object is crated </a:t>
            </a:r>
          </a:p>
          <a:p>
            <a:pPr lvl="1"/>
            <a:r>
              <a:rPr lang="en-US" dirty="0"/>
              <a:t>Accessed via instance of class</a:t>
            </a:r>
          </a:p>
          <a:p>
            <a:pPr lvl="1"/>
            <a:r>
              <a:rPr lang="en-US" dirty="0"/>
              <a:t>Access modifiers can be used for instance variables</a:t>
            </a:r>
          </a:p>
          <a:p>
            <a:pPr lvl="1"/>
            <a:r>
              <a:rPr lang="en-GB" i="0" dirty="0"/>
              <a:t>When no modifier is specified, the default modifier is used</a:t>
            </a:r>
          </a:p>
          <a:p>
            <a:pPr lvl="1"/>
            <a:r>
              <a:rPr lang="en-GB" i="0" dirty="0"/>
              <a:t>Instance Variables have default values, </a:t>
            </a:r>
            <a:r>
              <a:rPr lang="en-GB" b="1" i="0" dirty="0"/>
              <a:t>0</a:t>
            </a:r>
            <a:r>
              <a:rPr lang="en-GB" i="0" dirty="0"/>
              <a:t> for numbers, </a:t>
            </a:r>
            <a:r>
              <a:rPr lang="en-GB" b="1" i="0" dirty="0"/>
              <a:t>false</a:t>
            </a:r>
            <a:r>
              <a:rPr lang="en-GB" i="0" dirty="0"/>
              <a:t> for Boolean, and </a:t>
            </a:r>
            <a:r>
              <a:rPr lang="en-GB" b="1" i="0" dirty="0"/>
              <a:t>null</a:t>
            </a:r>
            <a:r>
              <a:rPr lang="en-GB" i="0" dirty="0"/>
              <a:t> for object references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97122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88DA1B-DC33-A944-B459-AA24E131E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1A4BC3-782B-F74B-A210-5DF0465120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853514"/>
            <a:ext cx="9601200" cy="3581400"/>
          </a:xfrm>
        </p:spPr>
        <p:txBody>
          <a:bodyPr/>
          <a:lstStyle/>
          <a:p>
            <a:r>
              <a:rPr lang="en-US" dirty="0"/>
              <a:t>Instance variables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FFF82A4E-83AA-114B-9A82-8500387E3F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2376" y="2273300"/>
            <a:ext cx="9829800" cy="4483100"/>
          </a:xfrm>
          <a:prstGeom prst="rect">
            <a:avLst/>
          </a:prstGeom>
        </p:spPr>
      </p:pic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1C296F63-000E-C942-A6C9-57DF80C5AE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5376" y="1714500"/>
            <a:ext cx="36068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9627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409E6-10F7-D741-A738-906B86901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65220B-A9ED-1143-A23A-FA6AE5B1D6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878227"/>
            <a:ext cx="9601200" cy="398917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Static variables </a:t>
            </a:r>
          </a:p>
          <a:p>
            <a:pPr lvl="1"/>
            <a:r>
              <a:rPr lang="en-US" dirty="0"/>
              <a:t>On class level but with static key word </a:t>
            </a:r>
          </a:p>
          <a:p>
            <a:pPr lvl="1"/>
            <a:r>
              <a:rPr lang="en-GB" i="0" dirty="0"/>
              <a:t>The major difference between instance and static variables is that they are declared using the static keyword and only a single copy of a static variable per class is allowed</a:t>
            </a:r>
            <a:endParaRPr lang="en-US" dirty="0"/>
          </a:p>
          <a:p>
            <a:pPr lvl="1"/>
            <a:r>
              <a:rPr lang="en-US" dirty="0"/>
              <a:t>Value per class, not per class instance / object </a:t>
            </a:r>
          </a:p>
          <a:p>
            <a:pPr lvl="1"/>
            <a:r>
              <a:rPr lang="en-US" dirty="0"/>
              <a:t>Access via class </a:t>
            </a:r>
          </a:p>
          <a:p>
            <a:pPr lvl="1"/>
            <a:r>
              <a:rPr lang="en-GB" i="0" dirty="0"/>
              <a:t>These variables are created at the start of the program and are automatically destroyed when the execution of the program is completed.</a:t>
            </a:r>
          </a:p>
          <a:p>
            <a:pPr lvl="1"/>
            <a:r>
              <a:rPr lang="en-GB" dirty="0"/>
              <a:t>The default values of the static variables are the same as the instance variables.</a:t>
            </a:r>
          </a:p>
          <a:p>
            <a:pPr lvl="1"/>
            <a:r>
              <a:rPr lang="en-GB" dirty="0"/>
              <a:t>To access static variables, creating an object of that class is not necessary</a:t>
            </a:r>
          </a:p>
          <a:p>
            <a:pPr lvl="1"/>
            <a:r>
              <a:rPr lang="en-GB" dirty="0"/>
              <a:t>They are access via: </a:t>
            </a:r>
            <a:r>
              <a:rPr lang="en-GB" dirty="0" err="1"/>
              <a:t>class_name.variable_name</a:t>
            </a:r>
            <a:br>
              <a:rPr lang="en-GB" dirty="0"/>
            </a:b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9611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0CE11-D3C3-A641-9659-8EEAC079D7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E33740-8ADE-A54D-A066-9889D93098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421295"/>
            <a:ext cx="9601200" cy="493974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400" b="1" dirty="0"/>
          </a:p>
          <a:p>
            <a:pPr marL="0" indent="0">
              <a:buNone/>
            </a:pPr>
            <a:endParaRPr lang="en-US" sz="1400" b="1" dirty="0"/>
          </a:p>
          <a:p>
            <a:pPr marL="0" indent="0">
              <a:buNone/>
            </a:pPr>
            <a:endParaRPr lang="en-US" sz="1400" b="1" dirty="0"/>
          </a:p>
          <a:p>
            <a:pPr marL="0" indent="0">
              <a:buNone/>
            </a:pPr>
            <a:endParaRPr lang="en-US" sz="1400" b="1" dirty="0"/>
          </a:p>
          <a:p>
            <a:pPr marL="0" indent="0">
              <a:buNone/>
            </a:pPr>
            <a:endParaRPr lang="en-US" sz="1400" b="1" dirty="0"/>
          </a:p>
          <a:p>
            <a:pPr marL="0" indent="0">
              <a:buNone/>
            </a:pPr>
            <a:endParaRPr lang="en-US" sz="1400" b="1" dirty="0"/>
          </a:p>
          <a:p>
            <a:pPr marL="0" indent="0">
              <a:buNone/>
            </a:pPr>
            <a:endParaRPr lang="en-US" sz="1400" b="1" dirty="0"/>
          </a:p>
          <a:p>
            <a:pPr marL="0" indent="0">
              <a:buNone/>
            </a:pPr>
            <a:endParaRPr lang="en-US" sz="1400" b="1" dirty="0"/>
          </a:p>
          <a:p>
            <a:pPr marL="0" indent="0">
              <a:buNone/>
            </a:pPr>
            <a:endParaRPr lang="en-US" sz="1400" b="1" dirty="0"/>
          </a:p>
          <a:p>
            <a:pPr marL="0" indent="0">
              <a:buNone/>
            </a:pPr>
            <a:endParaRPr lang="en-US" sz="1400" b="1" dirty="0"/>
          </a:p>
          <a:p>
            <a:pPr marL="0" indent="0">
              <a:buNone/>
            </a:pPr>
            <a:endParaRPr lang="en-US" sz="1400" b="1" dirty="0"/>
          </a:p>
          <a:p>
            <a:pPr marL="0" indent="0">
              <a:buNone/>
            </a:pPr>
            <a:endParaRPr lang="en-US" sz="1400" b="1" dirty="0"/>
          </a:p>
          <a:p>
            <a:pPr marL="0" indent="0">
              <a:buNone/>
            </a:pPr>
            <a:r>
              <a:rPr lang="en-US" sz="1400" b="1" dirty="0"/>
              <a:t>Q: Which of these 2 variables - </a:t>
            </a:r>
            <a:r>
              <a:rPr lang="en-US" sz="1400" b="1" dirty="0" err="1"/>
              <a:t>employeeNumber</a:t>
            </a:r>
            <a:r>
              <a:rPr lang="en-US" sz="1400" b="1" dirty="0"/>
              <a:t>, </a:t>
            </a:r>
            <a:r>
              <a:rPr lang="en-US" sz="1400" b="1" dirty="0" err="1"/>
              <a:t>basedSalary</a:t>
            </a:r>
            <a:r>
              <a:rPr lang="en-US" sz="1400" b="1" dirty="0"/>
              <a:t> - could be accessed from the main method ? </a:t>
            </a:r>
            <a:endParaRPr lang="en-US" b="1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20047D6F-30B4-454F-8A42-AF86C7163F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4050" y="1574800"/>
            <a:ext cx="8343900" cy="370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450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A31776-C33D-C243-AAB7-DF94AE6BFE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0558C-F6FD-8B41-84D1-B89B3C92A5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Java_module_2 -&gt; jababasics_demos_2 -&gt; variables -&gt; Employee</a:t>
            </a:r>
          </a:p>
        </p:txBody>
      </p:sp>
    </p:spTree>
    <p:extLst>
      <p:ext uri="{BB962C8B-B14F-4D97-AF65-F5344CB8AC3E}">
        <p14:creationId xmlns:p14="http://schemas.microsoft.com/office/powerpoint/2010/main" val="6226172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7AA62-6F6D-D04A-BCA1-167D011D9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4C128A-41D3-234C-AFE4-B9EEADD04B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Java architecture</a:t>
            </a:r>
          </a:p>
          <a:p>
            <a:r>
              <a:rPr lang="en-US" dirty="0"/>
              <a:t>Hello java</a:t>
            </a:r>
          </a:p>
          <a:p>
            <a:r>
              <a:rPr lang="en-US" dirty="0"/>
              <a:t>Identifiers</a:t>
            </a:r>
          </a:p>
          <a:p>
            <a:r>
              <a:rPr lang="en-US" dirty="0"/>
              <a:t>Variables – types</a:t>
            </a:r>
          </a:p>
          <a:p>
            <a:r>
              <a:rPr lang="en-US" dirty="0"/>
              <a:t>Variables</a:t>
            </a:r>
          </a:p>
          <a:p>
            <a:r>
              <a:rPr lang="en-US" dirty="0"/>
              <a:t>Scope of variables</a:t>
            </a:r>
          </a:p>
          <a:p>
            <a:r>
              <a:rPr lang="en-US" dirty="0"/>
              <a:t>Facts about the quiz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87196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CFFDE7-C01B-B349-8473-D9C05F9C1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Facts about the quiz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BEAA84-2623-F641-B25C-A9CB3C4692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dirty="0"/>
              <a:t>Kinds of Variables</a:t>
            </a:r>
          </a:p>
          <a:p>
            <a:pPr lvl="1"/>
            <a:r>
              <a:rPr lang="en-GB" dirty="0"/>
              <a:t>Instance variables</a:t>
            </a:r>
          </a:p>
          <a:p>
            <a:pPr lvl="2"/>
            <a:r>
              <a:rPr lang="en-GB" dirty="0"/>
              <a:t>Fields with no static in it with </a:t>
            </a:r>
            <a:r>
              <a:rPr lang="en-GB" b="1" dirty="0"/>
              <a:t>default</a:t>
            </a:r>
            <a:r>
              <a:rPr lang="en-GB" dirty="0"/>
              <a:t> values!</a:t>
            </a:r>
          </a:p>
          <a:p>
            <a:pPr lvl="1"/>
            <a:r>
              <a:rPr lang="en-GB" dirty="0"/>
              <a:t>Class variables</a:t>
            </a:r>
          </a:p>
          <a:p>
            <a:pPr lvl="2"/>
            <a:r>
              <a:rPr lang="en-GB" dirty="0"/>
              <a:t>Fields with static in it with </a:t>
            </a:r>
            <a:r>
              <a:rPr lang="en-GB" b="1" dirty="0"/>
              <a:t>default </a:t>
            </a:r>
            <a:r>
              <a:rPr lang="en-GB" dirty="0"/>
              <a:t>values</a:t>
            </a:r>
          </a:p>
          <a:p>
            <a:pPr lvl="1"/>
            <a:r>
              <a:rPr lang="en-GB" dirty="0"/>
              <a:t>Local variables </a:t>
            </a:r>
          </a:p>
          <a:p>
            <a:pPr lvl="2"/>
            <a:r>
              <a:rPr lang="en-GB" dirty="0"/>
              <a:t>Declared between open and close braces {}  with </a:t>
            </a:r>
            <a:r>
              <a:rPr lang="en-GB" b="1" dirty="0"/>
              <a:t>NOT default </a:t>
            </a:r>
            <a:r>
              <a:rPr lang="en-GB" dirty="0"/>
              <a:t>state</a:t>
            </a:r>
            <a:br>
              <a:rPr lang="en-GB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40496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444EEF-822C-324C-9FD0-F99E2492C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Facts about the quiz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60A6F-5ED5-904E-B6B3-E0488EE1C3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Default values </a:t>
            </a:r>
          </a:p>
          <a:p>
            <a:pPr lvl="1"/>
            <a:r>
              <a:rPr lang="en-US" dirty="0"/>
              <a:t>Only class and instance variables has default values as 0, null or false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F47EDB06-0E7D-7543-B3CB-C585D3EA2A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8476" y="3429000"/>
            <a:ext cx="5842000" cy="212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8842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B4A6F-BCD4-614D-BAB5-655C569B5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Facts about the quiz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3EC83B-8B54-6B48-9B99-D3A26D8739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Naming of variables </a:t>
            </a:r>
          </a:p>
          <a:p>
            <a:pPr lvl="1"/>
            <a:r>
              <a:rPr lang="en-GB" i="0" dirty="0"/>
              <a:t>You must only need to be able to determine if a name is valid or not for the Java compiler</a:t>
            </a:r>
          </a:p>
          <a:p>
            <a:pPr lvl="1"/>
            <a:r>
              <a:rPr lang="en-GB" b="1" dirty="0"/>
              <a:t>Valid names start with currency ($), underscore (_) or </a:t>
            </a:r>
            <a:r>
              <a:rPr lang="en-GB" b="1" i="1" dirty="0"/>
              <a:t>letter</a:t>
            </a:r>
          </a:p>
          <a:p>
            <a:pPr lvl="1"/>
            <a:r>
              <a:rPr lang="en-GB" b="1" dirty="0"/>
              <a:t>Subsequent characters can also be </a:t>
            </a:r>
            <a:r>
              <a:rPr lang="en-GB" b="1" i="1" dirty="0"/>
              <a:t>digits</a:t>
            </a:r>
          </a:p>
          <a:p>
            <a:pPr lvl="1"/>
            <a:r>
              <a:rPr lang="en-GB" dirty="0"/>
              <a:t>Letter is: a-z, A-Z (or the corresponding Unicode codes)</a:t>
            </a:r>
          </a:p>
          <a:p>
            <a:pPr lvl="1"/>
            <a:r>
              <a:rPr lang="en-GB" dirty="0"/>
              <a:t>Digit is: 0-9 (or the corresponding Unicode codes)</a:t>
            </a:r>
          </a:p>
          <a:p>
            <a:pPr lvl="1"/>
            <a:r>
              <a:rPr lang="en-GB" dirty="0"/>
              <a:t>E.g. all of next are valid variables </a:t>
            </a:r>
          </a:p>
          <a:p>
            <a:pPr lvl="2"/>
            <a:r>
              <a:rPr lang="en-GB" dirty="0"/>
              <a:t>$</a:t>
            </a:r>
          </a:p>
          <a:p>
            <a:pPr lvl="2"/>
            <a:r>
              <a:rPr lang="en-GB" dirty="0"/>
              <a:t>$123_</a:t>
            </a:r>
          </a:p>
          <a:p>
            <a:pPr lvl="2"/>
            <a:r>
              <a:rPr lang="en-GB" dirty="0"/>
              <a:t>_abc123</a:t>
            </a:r>
          </a:p>
          <a:p>
            <a:pPr lvl="2"/>
            <a:r>
              <a:rPr lang="en-GB" dirty="0"/>
              <a:t>\u0041___</a:t>
            </a:r>
          </a:p>
          <a:p>
            <a:pPr lvl="2"/>
            <a:r>
              <a:rPr lang="en-GB" dirty="0"/>
              <a:t>_\u0041_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41009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2B6133-4D0B-DB47-A9A4-E723745F2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Facts about the quiz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5B3DE1-D87B-5649-AC08-714054C3CC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9601200" cy="3766930"/>
          </a:xfrm>
        </p:spPr>
        <p:txBody>
          <a:bodyPr>
            <a:normAutofit fontScale="85000" lnSpcReduction="20000"/>
          </a:bodyPr>
          <a:lstStyle/>
          <a:p>
            <a:r>
              <a:rPr lang="en-GB" dirty="0"/>
              <a:t>It’s not allowed to use any </a:t>
            </a:r>
            <a:r>
              <a:rPr lang="en-GB" dirty="0">
                <a:hlinkClick r:id="rId2"/>
              </a:rPr>
              <a:t>Java reserved word</a:t>
            </a:r>
            <a:r>
              <a:rPr lang="en-GB" dirty="0"/>
              <a:t> or literal (null, true, false) as a variable name</a:t>
            </a:r>
          </a:p>
          <a:p>
            <a:r>
              <a:rPr lang="en-GB" dirty="0"/>
              <a:t>Java variables are </a:t>
            </a:r>
            <a:r>
              <a:rPr lang="en-GB" b="1" dirty="0"/>
              <a:t>case-sensitive</a:t>
            </a:r>
            <a:r>
              <a:rPr lang="en-GB" dirty="0"/>
              <a:t>. Be careful about similar names that are really different variables!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Class </a:t>
            </a:r>
          </a:p>
          <a:p>
            <a:pPr lvl="1"/>
            <a:r>
              <a:rPr lang="en-GB" dirty="0"/>
              <a:t>Only one public modifier is allowed per .java class for defining a class </a:t>
            </a:r>
          </a:p>
          <a:p>
            <a:pPr lvl="1"/>
            <a:r>
              <a:rPr lang="en-GB" dirty="0"/>
              <a:t>The order of defining of a class is  (always </a:t>
            </a:r>
            <a:r>
              <a:rPr lang="en-GB" b="1" dirty="0"/>
              <a:t>package</a:t>
            </a:r>
            <a:r>
              <a:rPr lang="en-GB" dirty="0"/>
              <a:t> is at top level)</a:t>
            </a:r>
            <a:br>
              <a:rPr lang="en-GB" dirty="0"/>
            </a:br>
            <a:r>
              <a:rPr lang="en-GB" dirty="0"/>
              <a:t>package  &lt;</a:t>
            </a:r>
            <a:r>
              <a:rPr lang="en-GB" dirty="0" err="1"/>
              <a:t>path_of_package</a:t>
            </a:r>
            <a:r>
              <a:rPr lang="en-GB" dirty="0"/>
              <a:t>&gt;</a:t>
            </a:r>
          </a:p>
          <a:p>
            <a:pPr marL="530352" lvl="1" indent="0">
              <a:buNone/>
            </a:pPr>
            <a:endParaRPr lang="en-GB" dirty="0"/>
          </a:p>
          <a:p>
            <a:pPr marL="530352" lvl="1" indent="0">
              <a:buNone/>
            </a:pPr>
            <a:r>
              <a:rPr lang="en-GB" dirty="0"/>
              <a:t>      import &lt;</a:t>
            </a:r>
            <a:r>
              <a:rPr lang="en-GB" dirty="0" err="1"/>
              <a:t>other_packages_and_classes</a:t>
            </a:r>
            <a:r>
              <a:rPr lang="en-GB" dirty="0"/>
              <a:t>&gt;</a:t>
            </a:r>
          </a:p>
          <a:p>
            <a:pPr marL="530352" lvl="1" indent="0">
              <a:buNone/>
            </a:pPr>
            <a:endParaRPr lang="en-GB" dirty="0"/>
          </a:p>
          <a:p>
            <a:pPr marL="530352" lvl="1" indent="0">
              <a:buNone/>
            </a:pPr>
            <a:r>
              <a:rPr lang="en-GB" dirty="0"/>
              <a:t>      &lt;</a:t>
            </a:r>
            <a:r>
              <a:rPr lang="en-GB" dirty="0" err="1"/>
              <a:t>classmodifier</a:t>
            </a:r>
            <a:r>
              <a:rPr lang="en-GB" dirty="0"/>
              <a:t>&gt; class &lt;</a:t>
            </a:r>
            <a:r>
              <a:rPr lang="en-GB" dirty="0" err="1"/>
              <a:t>className</a:t>
            </a:r>
            <a:r>
              <a:rPr lang="en-GB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10278153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23D3EA-50FC-AD45-8A9E-76A1A1EA80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Facts about the quiz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1731EE-96F8-F341-9C0E-CDB35571F5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javac</a:t>
            </a:r>
            <a:r>
              <a:rPr lang="en-US" dirty="0"/>
              <a:t> compiles the java file and you need to pass the .java class</a:t>
            </a:r>
          </a:p>
          <a:p>
            <a:r>
              <a:rPr lang="en-US" dirty="0"/>
              <a:t>java executes the compiles class and you are passing only the class name</a:t>
            </a:r>
          </a:p>
          <a:p>
            <a:pPr lvl="1"/>
            <a:r>
              <a:rPr lang="en-US" dirty="0" err="1"/>
              <a:t>javac</a:t>
            </a:r>
            <a:r>
              <a:rPr lang="en-US" dirty="0"/>
              <a:t> </a:t>
            </a:r>
            <a:r>
              <a:rPr lang="en-US" dirty="0" err="1"/>
              <a:t>Test.java</a:t>
            </a:r>
            <a:endParaRPr lang="en-US" dirty="0"/>
          </a:p>
          <a:p>
            <a:pPr lvl="1"/>
            <a:r>
              <a:rPr lang="en-US" dirty="0"/>
              <a:t>java Test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Any more ?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18469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917891-19E1-F24E-B1CE-EE82B3283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14F078-4C60-4B40-8B40-BA47398EF7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Java_module_2 -&gt; exercises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04225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40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6596186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 txBox="1">
            <a:spLocks/>
          </p:cNvSpPr>
          <p:nvPr/>
        </p:nvSpPr>
        <p:spPr>
          <a:xfrm>
            <a:off x="1513113" y="5363030"/>
            <a:ext cx="8871857" cy="78740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400" b="1" i="1" dirty="0">
                <a:solidFill>
                  <a:schemeClr val="bg1"/>
                </a:solidFill>
              </a:rPr>
              <a:t>Thank You For Your Time</a:t>
            </a:r>
          </a:p>
        </p:txBody>
      </p:sp>
    </p:spTree>
    <p:extLst>
      <p:ext uri="{BB962C8B-B14F-4D97-AF65-F5344CB8AC3E}">
        <p14:creationId xmlns:p14="http://schemas.microsoft.com/office/powerpoint/2010/main" val="26673696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CB84A-D757-C348-8B6D-2D78D66801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8D7B2D-7760-7E4C-9433-52C5158445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JVM – Java virtual machine </a:t>
            </a:r>
          </a:p>
          <a:p>
            <a:pPr lvl="1"/>
            <a:r>
              <a:rPr lang="en-US" dirty="0"/>
              <a:t>Abstract / Virtual machine </a:t>
            </a:r>
          </a:p>
          <a:p>
            <a:pPr lvl="1"/>
            <a:r>
              <a:rPr lang="en-US" dirty="0"/>
              <a:t>Installable to any OS</a:t>
            </a:r>
          </a:p>
          <a:p>
            <a:pPr lvl="1"/>
            <a:r>
              <a:rPr lang="en-US" dirty="0"/>
              <a:t>JVM performs:</a:t>
            </a:r>
          </a:p>
          <a:p>
            <a:pPr lvl="2"/>
            <a:r>
              <a:rPr lang="en-US" b="1" dirty="0">
                <a:solidFill>
                  <a:srgbClr val="C00000"/>
                </a:solidFill>
              </a:rPr>
              <a:t>Compile</a:t>
            </a:r>
            <a:r>
              <a:rPr lang="en-US" dirty="0"/>
              <a:t> classes </a:t>
            </a:r>
          </a:p>
          <a:p>
            <a:pPr lvl="3"/>
            <a:r>
              <a:rPr lang="en-US" dirty="0"/>
              <a:t>convert code instructions into byte codes</a:t>
            </a:r>
          </a:p>
          <a:p>
            <a:pPr lvl="2"/>
            <a:r>
              <a:rPr lang="en-US" dirty="0"/>
              <a:t>Provide </a:t>
            </a:r>
            <a:r>
              <a:rPr lang="en-US" b="1" dirty="0">
                <a:solidFill>
                  <a:srgbClr val="C00000"/>
                </a:solidFill>
              </a:rPr>
              <a:t>runtime env</a:t>
            </a:r>
          </a:p>
          <a:p>
            <a:pPr lvl="2"/>
            <a:r>
              <a:rPr lang="en-US" dirty="0"/>
              <a:t> </a:t>
            </a:r>
            <a:r>
              <a:rPr lang="en-US" b="1" dirty="0">
                <a:solidFill>
                  <a:srgbClr val="C00000"/>
                </a:solidFill>
              </a:rPr>
              <a:t>Execute</a:t>
            </a:r>
            <a:r>
              <a:rPr lang="en-US" dirty="0"/>
              <a:t> the byte code </a:t>
            </a:r>
          </a:p>
        </p:txBody>
      </p:sp>
    </p:spTree>
    <p:extLst>
      <p:ext uri="{BB962C8B-B14F-4D97-AF65-F5344CB8AC3E}">
        <p14:creationId xmlns:p14="http://schemas.microsoft.com/office/powerpoint/2010/main" val="2464748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F5B389-5741-BF45-B770-A5FFEAC402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21FA94-72A7-A54D-8E2D-BEF1CAEAD6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JRE</a:t>
            </a:r>
          </a:p>
          <a:p>
            <a:pPr lvl="1"/>
            <a:r>
              <a:rPr lang="en-US" dirty="0"/>
              <a:t>All required to run a java program  </a:t>
            </a:r>
          </a:p>
          <a:p>
            <a:pPr lvl="1"/>
            <a:r>
              <a:rPr lang="en-US" dirty="0"/>
              <a:t>Includes JVM, Java Class Library</a:t>
            </a:r>
          </a:p>
          <a:p>
            <a:pPr marL="530352" lvl="1" indent="0">
              <a:buNone/>
            </a:pPr>
            <a:endParaRPr lang="en-US" dirty="0"/>
          </a:p>
          <a:p>
            <a:r>
              <a:rPr lang="en-US" dirty="0"/>
              <a:t>JDK</a:t>
            </a:r>
          </a:p>
          <a:p>
            <a:pPr lvl="1"/>
            <a:r>
              <a:rPr lang="en-US" dirty="0"/>
              <a:t>JRE + </a:t>
            </a:r>
            <a:r>
              <a:rPr lang="en-US" dirty="0" err="1"/>
              <a:t>javac</a:t>
            </a:r>
            <a:r>
              <a:rPr lang="en-US" dirty="0"/>
              <a:t> and tools (Javadoc and </a:t>
            </a:r>
            <a:r>
              <a:rPr lang="en-US" dirty="0" err="1"/>
              <a:t>jdb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compile and executes java programs </a:t>
            </a:r>
          </a:p>
        </p:txBody>
      </p:sp>
    </p:spTree>
    <p:extLst>
      <p:ext uri="{BB962C8B-B14F-4D97-AF65-F5344CB8AC3E}">
        <p14:creationId xmlns:p14="http://schemas.microsoft.com/office/powerpoint/2010/main" val="35224717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49C8D2-3BA9-2140-A5E7-7ECD736BE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 architecture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CB52E1B-6E0F-FC4A-9EEC-4E377174953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63765319"/>
              </p:ext>
            </p:extLst>
          </p:nvPr>
        </p:nvGraphicFramePr>
        <p:xfrm>
          <a:off x="1371600" y="1473200"/>
          <a:ext cx="9601200" cy="3632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Oval 6">
            <a:extLst>
              <a:ext uri="{FF2B5EF4-FFF2-40B4-BE49-F238E27FC236}">
                <a16:creationId xmlns:a16="http://schemas.microsoft.com/office/drawing/2014/main" id="{5FB083CB-17AE-454E-9919-C055C11073E1}"/>
              </a:ext>
            </a:extLst>
          </p:cNvPr>
          <p:cNvSpPr/>
          <p:nvPr/>
        </p:nvSpPr>
        <p:spPr>
          <a:xfrm>
            <a:off x="1371600" y="5257800"/>
            <a:ext cx="96012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JVM – Java Virtual Machine </a:t>
            </a:r>
          </a:p>
        </p:txBody>
      </p:sp>
    </p:spTree>
    <p:extLst>
      <p:ext uri="{BB962C8B-B14F-4D97-AF65-F5344CB8AC3E}">
        <p14:creationId xmlns:p14="http://schemas.microsoft.com/office/powerpoint/2010/main" val="25935166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44FAA-7C99-B04A-B084-F19E2D46F5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Hello java 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65BA95-AC77-CE47-8B43-B92D673097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Demo </a:t>
            </a:r>
            <a:r>
              <a:rPr lang="en-US" dirty="0" err="1"/>
              <a:t>javac</a:t>
            </a:r>
            <a:r>
              <a:rPr lang="en-US" dirty="0"/>
              <a:t> + java commands</a:t>
            </a:r>
          </a:p>
        </p:txBody>
      </p:sp>
    </p:spTree>
    <p:extLst>
      <p:ext uri="{BB962C8B-B14F-4D97-AF65-F5344CB8AC3E}">
        <p14:creationId xmlns:p14="http://schemas.microsoft.com/office/powerpoint/2010/main" val="37790273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FC5152-1AAE-814E-9AD9-796A3A6E9E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Hello java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541398-69CB-F145-A371-8B8621E7EF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1308122"/>
            <a:ext cx="9601200" cy="407567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package </a:t>
            </a:r>
            <a:r>
              <a:rPr lang="en-US" dirty="0" err="1">
                <a:solidFill>
                  <a:srgbClr val="C00000"/>
                </a:solidFill>
              </a:rPr>
              <a:t>bg.newhorizons.test</a:t>
            </a:r>
            <a:r>
              <a:rPr lang="en-US" dirty="0">
                <a:solidFill>
                  <a:srgbClr val="C00000"/>
                </a:solidFill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public</a:t>
            </a:r>
            <a:r>
              <a:rPr lang="en-US" dirty="0"/>
              <a:t> class </a:t>
            </a:r>
            <a:r>
              <a:rPr lang="en-US" dirty="0" err="1"/>
              <a:t>HelloJava</a:t>
            </a:r>
            <a:r>
              <a:rPr lang="en-US" dirty="0"/>
              <a:t> {</a:t>
            </a:r>
          </a:p>
          <a:p>
            <a:pPr marL="0" indent="0">
              <a:buNone/>
            </a:pPr>
            <a:r>
              <a:rPr lang="en-US" dirty="0"/>
              <a:t>    </a:t>
            </a:r>
            <a:r>
              <a:rPr lang="en-US" b="1" dirty="0">
                <a:solidFill>
                  <a:srgbClr val="00B050"/>
                </a:solidFill>
              </a:rPr>
              <a:t>public</a:t>
            </a:r>
            <a:r>
              <a:rPr lang="en-US" dirty="0"/>
              <a:t> static void main() {</a:t>
            </a:r>
          </a:p>
          <a:p>
            <a:pPr marL="0" indent="0">
              <a:buNone/>
            </a:pPr>
            <a:r>
              <a:rPr lang="en-US" dirty="0"/>
              <a:t>        </a:t>
            </a:r>
            <a:r>
              <a:rPr lang="en-US" dirty="0" err="1"/>
              <a:t>System.out.println</a:t>
            </a:r>
            <a:r>
              <a:rPr lang="en-US" dirty="0"/>
              <a:t>(“Hello java”); </a:t>
            </a:r>
          </a:p>
          <a:p>
            <a:pPr marL="0" indent="0">
              <a:buNone/>
            </a:pPr>
            <a:r>
              <a:rPr lang="en-US" dirty="0"/>
              <a:t>   }</a:t>
            </a:r>
            <a:br>
              <a:rPr lang="en-US" dirty="0"/>
            </a:br>
            <a:r>
              <a:rPr lang="en-US" dirty="0"/>
              <a:t>}</a:t>
            </a:r>
          </a:p>
          <a:p>
            <a:pPr marL="0" indent="0">
              <a:buNone/>
            </a:pPr>
            <a:br>
              <a:rPr lang="en-US" dirty="0"/>
            </a:br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03C6A507-F949-6648-8D3A-8A2229C2C9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2722421"/>
              </p:ext>
            </p:extLst>
          </p:nvPr>
        </p:nvGraphicFramePr>
        <p:xfrm>
          <a:off x="1524000" y="4189992"/>
          <a:ext cx="8843319" cy="238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07147">
                  <a:extLst>
                    <a:ext uri="{9D8B030D-6E8A-4147-A177-3AD203B41FA5}">
                      <a16:colId xmlns:a16="http://schemas.microsoft.com/office/drawing/2014/main" val="3064320058"/>
                    </a:ext>
                  </a:extLst>
                </a:gridCol>
                <a:gridCol w="4536172">
                  <a:extLst>
                    <a:ext uri="{9D8B030D-6E8A-4147-A177-3AD203B41FA5}">
                      <a16:colId xmlns:a16="http://schemas.microsoft.com/office/drawing/2014/main" val="96232889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public</a:t>
                      </a:r>
                      <a:r>
                        <a:rPr lang="en-US" dirty="0"/>
                        <a:t> on class level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visible to all other classes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18571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00B050"/>
                          </a:solidFill>
                        </a:rPr>
                        <a:t>public</a:t>
                      </a:r>
                      <a:r>
                        <a:rPr lang="en-US" dirty="0"/>
                        <a:t> on a method level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visible to all other classes, could be called by anyone other class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52057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static method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belongs to a class, rather than to an instance of a class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48102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void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the method return nothing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22440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System.out.println</a:t>
                      </a:r>
                      <a:r>
                        <a:rPr lang="en-US" dirty="0"/>
                        <a:t>(“Hello java”);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 executable block of the method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29883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276684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84B65-FDBD-AC48-BD74-27A84B4359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Hello Java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ABE733-D9E1-6D48-9BF1-CB09DB9D23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</a:rPr>
              <a:t>package </a:t>
            </a:r>
            <a:r>
              <a:rPr lang="en-US" dirty="0" err="1">
                <a:solidFill>
                  <a:schemeClr val="tx1"/>
                </a:solidFill>
              </a:rPr>
              <a:t>bg.newhorizons.test</a:t>
            </a:r>
            <a:r>
              <a:rPr lang="en-US" dirty="0">
                <a:solidFill>
                  <a:schemeClr val="tx1"/>
                </a:solidFill>
              </a:rPr>
              <a:t>;</a:t>
            </a: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</a:rPr>
              <a:t>public class </a:t>
            </a:r>
            <a:r>
              <a:rPr lang="en-US" dirty="0" err="1">
                <a:solidFill>
                  <a:schemeClr val="tx1"/>
                </a:solidFill>
              </a:rPr>
              <a:t>HelloJava</a:t>
            </a:r>
            <a:r>
              <a:rPr lang="en-US" dirty="0">
                <a:solidFill>
                  <a:schemeClr val="tx1"/>
                </a:solidFill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</a:rPr>
              <a:t>    </a:t>
            </a:r>
            <a:r>
              <a:rPr lang="en-US" b="1" dirty="0">
                <a:solidFill>
                  <a:schemeClr val="tx1"/>
                </a:solidFill>
              </a:rPr>
              <a:t>public</a:t>
            </a:r>
            <a:r>
              <a:rPr lang="en-US" dirty="0">
                <a:solidFill>
                  <a:schemeClr val="tx1"/>
                </a:solidFill>
              </a:rPr>
              <a:t> static void main() {</a:t>
            </a:r>
          </a:p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</a:rPr>
              <a:t>        </a:t>
            </a:r>
            <a:r>
              <a:rPr lang="en-US" dirty="0" err="1">
                <a:solidFill>
                  <a:schemeClr val="tx1"/>
                </a:solidFill>
              </a:rPr>
              <a:t>System.out.println</a:t>
            </a:r>
            <a:r>
              <a:rPr lang="en-US" dirty="0">
                <a:solidFill>
                  <a:schemeClr val="tx1"/>
                </a:solidFill>
              </a:rPr>
              <a:t>(“Hello java”); </a:t>
            </a:r>
          </a:p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</a:rPr>
              <a:t>   }</a:t>
            </a:r>
          </a:p>
          <a:p>
            <a:pPr marL="0" indent="0">
              <a:buNone/>
            </a:pPr>
            <a:br>
              <a:rPr lang="en-US" dirty="0">
                <a:solidFill>
                  <a:schemeClr val="tx1"/>
                </a:solidFill>
              </a:rPr>
            </a:br>
            <a:r>
              <a:rPr lang="en-US" dirty="0"/>
              <a:t>Rules </a:t>
            </a:r>
            <a:br>
              <a:rPr lang="en-US" dirty="0"/>
            </a:br>
            <a:r>
              <a:rPr lang="en-US" dirty="0"/>
              <a:t>- package declaration is always first! (indicates in which package that class belongs to)</a:t>
            </a:r>
          </a:p>
          <a:p>
            <a:pPr marL="0" indent="0">
              <a:buNone/>
            </a:pPr>
            <a:r>
              <a:rPr lang="en-US" dirty="0"/>
              <a:t>- Class at root level  - meaning the class name with the name of .java file is always public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BD08D9-C2AE-AF41-860A-BE2924D336E8}"/>
              </a:ext>
            </a:extLst>
          </p:cNvPr>
          <p:cNvSpPr txBox="1"/>
          <p:nvPr/>
        </p:nvSpPr>
        <p:spPr>
          <a:xfrm>
            <a:off x="6788426" y="1212574"/>
            <a:ext cx="418437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 Class declaration for </a:t>
            </a:r>
            <a:r>
              <a:rPr lang="en-US" dirty="0" err="1"/>
              <a:t>HeloJava.java</a:t>
            </a:r>
            <a:r>
              <a:rPr lang="en-US" dirty="0"/>
              <a:t> </a:t>
            </a:r>
            <a:br>
              <a:rPr lang="en-US" dirty="0"/>
            </a:br>
            <a:br>
              <a:rPr lang="en-US" dirty="0"/>
            </a:br>
            <a:r>
              <a:rPr lang="en-US" dirty="0">
                <a:solidFill>
                  <a:srgbClr val="FF0000"/>
                </a:solidFill>
              </a:rPr>
              <a:t>private class </a:t>
            </a:r>
            <a:r>
              <a:rPr lang="en-US" dirty="0" err="1">
                <a:solidFill>
                  <a:srgbClr val="FF0000"/>
                </a:solidFill>
              </a:rPr>
              <a:t>HelloJava</a:t>
            </a:r>
            <a:r>
              <a:rPr lang="en-US" dirty="0">
                <a:solidFill>
                  <a:srgbClr val="FF0000"/>
                </a:solidFill>
              </a:rPr>
              <a:t>  {} is wrong!</a:t>
            </a:r>
          </a:p>
          <a:p>
            <a:endParaRPr lang="en-US" dirty="0"/>
          </a:p>
          <a:p>
            <a:r>
              <a:rPr lang="en-US" dirty="0"/>
              <a:t>2. </a:t>
            </a:r>
            <a:r>
              <a:rPr lang="en-US" dirty="0">
                <a:solidFill>
                  <a:srgbClr val="FF0000"/>
                </a:solidFill>
              </a:rPr>
              <a:t>public class </a:t>
            </a:r>
            <a:r>
              <a:rPr lang="en-US" dirty="0" err="1">
                <a:solidFill>
                  <a:srgbClr val="FF0000"/>
                </a:solidFill>
              </a:rPr>
              <a:t>HelloJava</a:t>
            </a:r>
            <a:r>
              <a:rPr lang="en-US" dirty="0">
                <a:solidFill>
                  <a:srgbClr val="FF0000"/>
                </a:solidFill>
              </a:rPr>
              <a:t> {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     package </a:t>
            </a:r>
            <a:r>
              <a:rPr lang="en-US" dirty="0" err="1">
                <a:solidFill>
                  <a:srgbClr val="FF0000"/>
                </a:solidFill>
              </a:rPr>
              <a:t>bg.newhorizons.test</a:t>
            </a:r>
            <a:r>
              <a:rPr lang="en-US" dirty="0">
                <a:solidFill>
                  <a:srgbClr val="FF0000"/>
                </a:solidFill>
              </a:rPr>
              <a:t> 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}</a:t>
            </a:r>
          </a:p>
          <a:p>
            <a:br>
              <a:rPr lang="en-US" dirty="0"/>
            </a:br>
            <a:r>
              <a:rPr lang="en-US" dirty="0"/>
              <a:t>is wrong!</a:t>
            </a:r>
          </a:p>
        </p:txBody>
      </p:sp>
    </p:spTree>
    <p:extLst>
      <p:ext uri="{BB962C8B-B14F-4D97-AF65-F5344CB8AC3E}">
        <p14:creationId xmlns:p14="http://schemas.microsoft.com/office/powerpoint/2010/main" val="37962672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EAD80-9A8C-8C4D-A924-07A655760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Identifiers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5F47-023B-7443-963F-9D84097518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618735"/>
            <a:ext cx="9601200" cy="4553465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/>
              <a:t> - Words being used in the java programs</a:t>
            </a:r>
          </a:p>
          <a:p>
            <a:pPr marL="0" indent="0">
              <a:buNone/>
            </a:pPr>
            <a:r>
              <a:rPr lang="en-US" dirty="0"/>
              <a:t>- Identify a variable, class names, methods, interfaces</a:t>
            </a:r>
          </a:p>
          <a:p>
            <a:pPr marL="0" indent="0">
              <a:buNone/>
            </a:pPr>
            <a:endParaRPr lang="en-US" dirty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Main – class name</a:t>
            </a:r>
          </a:p>
          <a:p>
            <a:pPr marL="0" indent="0">
              <a:buNone/>
            </a:pPr>
            <a:r>
              <a:rPr lang="en-US" dirty="0"/>
              <a:t>main – method name </a:t>
            </a:r>
          </a:p>
          <a:p>
            <a:pPr marL="0" indent="0">
              <a:buNone/>
            </a:pPr>
            <a:r>
              <a:rPr lang="en-US" dirty="0"/>
              <a:t>number – variable name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Note:</a:t>
            </a:r>
          </a:p>
          <a:p>
            <a:pPr marL="0" indent="0">
              <a:buNone/>
            </a:pPr>
            <a:r>
              <a:rPr lang="en-US" dirty="0"/>
              <a:t>static and public could be vs, but the return type of the method should be always after static and visibility (public in this case)</a:t>
            </a:r>
          </a:p>
          <a:p>
            <a:pPr marL="0" indent="0">
              <a:buNone/>
            </a:pPr>
            <a:r>
              <a:rPr lang="en-US" dirty="0">
                <a:solidFill>
                  <a:srgbClr val="00B050"/>
                </a:solidFill>
              </a:rPr>
              <a:t>static public void main(</a:t>
            </a:r>
            <a:r>
              <a:rPr lang="en-US" dirty="0" err="1">
                <a:solidFill>
                  <a:srgbClr val="00B050"/>
                </a:solidFill>
              </a:rPr>
              <a:t>Strinf</a:t>
            </a:r>
            <a:r>
              <a:rPr lang="en-US" dirty="0">
                <a:solidFill>
                  <a:srgbClr val="00B050"/>
                </a:solidFill>
              </a:rPr>
              <a:t> [] </a:t>
            </a:r>
            <a:r>
              <a:rPr lang="en-US" dirty="0" err="1">
                <a:solidFill>
                  <a:srgbClr val="00B050"/>
                </a:solidFill>
              </a:rPr>
              <a:t>args</a:t>
            </a:r>
            <a:r>
              <a:rPr lang="en-US" dirty="0">
                <a:solidFill>
                  <a:srgbClr val="00B050"/>
                </a:solidFill>
              </a:rPr>
              <a:t>) is valid 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public void static main(String [] </a:t>
            </a:r>
            <a:r>
              <a:rPr lang="en-US" dirty="0" err="1">
                <a:solidFill>
                  <a:srgbClr val="FF0000"/>
                </a:solidFill>
              </a:rPr>
              <a:t>args</a:t>
            </a:r>
            <a:r>
              <a:rPr lang="en-US" dirty="0">
                <a:solidFill>
                  <a:srgbClr val="FF0000"/>
                </a:solidFill>
              </a:rPr>
              <a:t>) is NOT valid</a:t>
            </a:r>
          </a:p>
          <a:p>
            <a:pPr marL="0" indent="0">
              <a:buNone/>
            </a:pPr>
            <a:endParaRPr lang="en-US" dirty="0"/>
          </a:p>
          <a:p>
            <a:pPr marL="530352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pPr marL="530352" lvl="1" indent="0">
              <a:buNone/>
            </a:pPr>
            <a:endParaRPr lang="en-US" dirty="0"/>
          </a:p>
        </p:txBody>
      </p:sp>
      <p:pic>
        <p:nvPicPr>
          <p:cNvPr id="5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85E3A73A-429F-BA40-8A6B-F320F08A2F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4684" y="3104635"/>
            <a:ext cx="42291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898318"/>
      </p:ext>
    </p:extLst>
  </p:cSld>
  <p:clrMapOvr>
    <a:masterClrMapping/>
  </p:clrMapOvr>
</p:sld>
</file>

<file path=ppt/theme/theme1.xml><?xml version="1.0" encoding="utf-8"?>
<a:theme xmlns:a="http://schemas.openxmlformats.org/drawingml/2006/main" name="Bg_NewHoriozons_Templat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H PowerPoint Template 2016.pptx" id="{6CFD61D3-2636-46A1-8AF8-D5E5295C995E}" vid="{6F3D97D6-134A-478C-9988-24267F64A6F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>
  <documentManagement>
    <Partner xmlns="71a1f214-673e-407f-800c-e34fc19c695c">
      <Value>None</Value>
    </Partner>
    <Collateral xmlns="71a1f214-673e-407f-800c-e34fc19c695c">
      <Value>PowerPoint</Value>
    </Collateral>
    <Campaign xmlns="71a1f214-673e-407f-800c-e34fc19c695c">
      <Value>Branding</Value>
    </Campaign>
    <Target_x0020_Audience xmlns="71a1f214-673e-407f-800c-e34fc19c695c">Marketing Manager</Target_x0020_Audience>
    <Expires xmlns="71a1f214-673e-407f-800c-e34fc19c695c">2016-12-01T08:00:00+00:00</Expires>
    <Picture xmlns="71a1f214-673e-407f-800c-e34fc19c695c">
      <Url>http://campaignimages.newhorizons.com/PPT2016.jpg</Url>
      <Description>NH PowerPoint Template 2016</Description>
    </Picture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3D1634AEC69584E97F223ECD512DD1B" ma:contentTypeVersion="9" ma:contentTypeDescription="Create a new document." ma:contentTypeScope="" ma:versionID="8b443da27394a9bbb47cae292554c735">
  <xsd:schema xmlns:xsd="http://www.w3.org/2001/XMLSchema" xmlns:p="http://schemas.microsoft.com/office/2006/metadata/properties" xmlns:ns2="71a1f214-673e-407f-800c-e34fc19c695c" targetNamespace="http://schemas.microsoft.com/office/2006/metadata/properties" ma:root="true" ma:fieldsID="ddd81c1a553e0899db5f1b82d847e144" ns2:_="">
    <xsd:import namespace="71a1f214-673e-407f-800c-e34fc19c695c"/>
    <xsd:element name="properties">
      <xsd:complexType>
        <xsd:sequence>
          <xsd:element name="documentManagement">
            <xsd:complexType>
              <xsd:all>
                <xsd:element ref="ns2:Campaign" minOccurs="0"/>
                <xsd:element ref="ns2:Partner" minOccurs="0"/>
                <xsd:element ref="ns2:Collateral" minOccurs="0"/>
                <xsd:element ref="ns2:Target_x0020_Audience" minOccurs="0"/>
                <xsd:element ref="ns2:Picture" minOccurs="0"/>
                <xsd:element ref="ns2:Expires" minOccurs="0"/>
              </xsd:all>
            </xsd:complexType>
          </xsd:element>
        </xsd:sequence>
      </xsd:complexType>
    </xsd:element>
  </xsd:schema>
  <xsd:schema xmlns:xsd="http://www.w3.org/2001/XMLSchema" xmlns:dms="http://schemas.microsoft.com/office/2006/documentManagement/types" targetNamespace="71a1f214-673e-407f-800c-e34fc19c695c" elementFormDefault="qualified">
    <xsd:import namespace="http://schemas.microsoft.com/office/2006/documentManagement/types"/>
    <xsd:element name="Campaign" ma:index="8" nillable="true" ma:displayName="Campaign" ma:default="None" ma:internalName="Campaign" ma:requiredMultiChoice="true">
      <xsd:complexType>
        <xsd:complexContent>
          <xsd:extension base="dms:MultiChoice">
            <xsd:sequence>
              <xsd:element name="Value" maxOccurs="unbounded" minOccurs="0" nillable="true">
                <xsd:simpleType>
                  <xsd:restriction base="dms:Choice">
                    <xsd:enumeration value="None"/>
                    <xsd:enumeration value="2014 Mentored Learning"/>
                    <xsd:enumeration value="2013 Upgrading People Every Day"/>
                    <xsd:enumeration value="35th Anniversary"/>
                    <xsd:enumeration value="Branding"/>
                    <xsd:enumeration value="Cisco Award 2012"/>
                    <xsd:enumeration value="Cisco IT Skills that Matter Seminar Kit"/>
                    <xsd:enumeration value="Cloud and Big Data"/>
                    <xsd:enumeration value="Cloud Power Seminar"/>
                    <xsd:enumeration value="Firestarter Seminars"/>
                    <xsd:enumeration value="First Look"/>
                    <xsd:enumeration value="GI Bill 911"/>
                    <xsd:enumeration value="Microsoft Deployment Clinic"/>
                    <xsd:enumeration value="Microsoft Downloads"/>
                    <xsd:enumeration value="Microsoft Exchange 2010 Seminar Kit"/>
                    <xsd:enumeration value="Microsoft Get in the Cloud"/>
                    <xsd:enumeration value="Microsoft Management Summit"/>
                    <xsd:enumeration value="Microsoft Office 2010 Seminar Kit"/>
                    <xsd:enumeration value="Microsoft Reinvented Certifications"/>
                    <xsd:enumeration value="Microsoft Second Shot – 2015"/>
                    <xsd:enumeration value="Microsoft SharePoint 2010 Seminar Kit"/>
                    <xsd:enumeration value="Microsoft SQL 2012 Seminar Kit"/>
                    <xsd:enumeration value="Microsoft to Cisco"/>
                    <xsd:enumeration value="Microsoft to Cisco Tell a Friend"/>
                    <xsd:enumeration value="Microsoft Visual Studio 2010 Seminar Kit"/>
                    <xsd:enumeration value="Microsoft Windows 7 Seminar Kit"/>
                    <xsd:enumeration value="Microsoft Windows Server 2003 EOL"/>
                    <xsd:enumeration value="Microsoft Windows Server 2008 R2 Seminar Kit"/>
                    <xsd:enumeration value="Monthly Marketing Update"/>
                    <xsd:enumeration value="MYCaa"/>
                    <xsd:enumeration value="New Product Readiness"/>
                    <xsd:enumeration value="Partner Award"/>
                    <xsd:enumeration value="Power Up"/>
                    <xsd:enumeration value="Prince2"/>
                    <xsd:enumeration value="SAP"/>
                    <xsd:enumeration value="Spiceworks"/>
                    <xsd:enumeration value="Tradeshow"/>
                    <xsd:enumeration value="Training Spotlight"/>
                    <xsd:enumeration value="Troops to Tech"/>
                    <xsd:enumeration value="Understanding the Cloud Seminar"/>
                    <xsd:enumeration value="Value of Certification"/>
                    <xsd:enumeration value="VMware Awareness Campaign"/>
                    <xsd:enumeration value="WIA"/>
                    <xsd:enumeration value="Webinar"/>
                    <xsd:enumeration value="Windows Server 2012 IT Camp"/>
                    <xsd:enumeration value="Windows XP Expiration - April 8"/>
                  </xsd:restriction>
                </xsd:simpleType>
              </xsd:element>
            </xsd:sequence>
          </xsd:extension>
        </xsd:complexContent>
      </xsd:complexType>
    </xsd:element>
    <xsd:element name="Partner" ma:index="9" nillable="true" ma:displayName="Partner / Program" ma:default="None" ma:internalName="Partner" ma:requiredMultiChoice="true">
      <xsd:complexType>
        <xsd:complexContent>
          <xsd:extension base="dms:MultiChoice">
            <xsd:sequence>
              <xsd:element name="Value" maxOccurs="unbounded" minOccurs="0" nillable="true">
                <xsd:simpleType>
                  <xsd:restriction base="dms:Choice">
                    <xsd:enumeration value="None"/>
                    <xsd:enumeration value="Career Development"/>
                    <xsd:enumeration value="Cisco"/>
                    <xsd:enumeration value="CompTIA"/>
                    <xsd:enumeration value="e-Revenue"/>
                    <xsd:enumeration value="Google"/>
                    <xsd:enumeration value="Government"/>
                    <xsd:enumeration value="IBM"/>
                    <xsd:enumeration value="Mentored Learning"/>
                    <xsd:enumeration value="Microsoft"/>
                    <xsd:enumeration value="Novell"/>
                    <xsd:enumeration value="Online Anytime"/>
                    <xsd:enumeration value="Online Live"/>
                    <xsd:enumeration value="Social Media"/>
                    <xsd:enumeration value="VMware"/>
                  </xsd:restriction>
                </xsd:simpleType>
              </xsd:element>
            </xsd:sequence>
          </xsd:extension>
        </xsd:complexContent>
      </xsd:complexType>
    </xsd:element>
    <xsd:element name="Collateral" ma:index="10" nillable="true" ma:displayName="Collateral" ma:default="None" ma:description="Type of document or collateral." ma:internalName="Collateral" ma:requiredMultiChoice="true">
      <xsd:complexType>
        <xsd:complexContent>
          <xsd:extension base="dms:MultiChoice">
            <xsd:sequence>
              <xsd:element name="Value" maxOccurs="unbounded" minOccurs="0" nillable="true">
                <xsd:simpleType>
                  <xsd:restriction base="dms:Choice">
                    <xsd:enumeration value="None"/>
                    <xsd:enumeration value="Ad"/>
                    <xsd:enumeration value="AE Talking Points"/>
                    <xsd:enumeration value="Brochure"/>
                    <xsd:enumeration value="Case Study"/>
                    <xsd:enumeration value="Copy"/>
                    <xsd:enumeration value="Email"/>
                    <xsd:enumeration value="Flyer"/>
                    <xsd:enumeration value="Image"/>
                    <xsd:enumeration value="Logo"/>
                    <xsd:enumeration value="Name Badge"/>
                    <xsd:enumeration value="Postcard"/>
                    <xsd:enumeration value="Poster"/>
                    <xsd:enumeration value="PowerPoint"/>
                    <xsd:enumeration value="Press Release"/>
                    <xsd:enumeration value="Prince2"/>
                    <xsd:enumeration value="Sell Sheet"/>
                    <xsd:enumeration value="Seminar Kit"/>
                    <xsd:enumeration value="Social Media"/>
                    <xsd:enumeration value="Tradeshow Banner"/>
                    <xsd:enumeration value="Video"/>
                    <xsd:enumeration value="Web Banner"/>
                    <xsd:enumeration value="Web Page"/>
                    <xsd:enumeration value="Website Copy"/>
                    <xsd:enumeration value="Whitepaper"/>
                  </xsd:restriction>
                </xsd:simpleType>
              </xsd:element>
            </xsd:sequence>
          </xsd:extension>
        </xsd:complexContent>
      </xsd:complexType>
    </xsd:element>
    <xsd:element name="Target_x0020_Audience" ma:index="11" nillable="true" ma:displayName="Target Audience" ma:default="Marketing Manager" ma:format="Dropdown" ma:internalName="Target_x0020_Audience">
      <xsd:simpleType>
        <xsd:restriction base="dms:Choice">
          <xsd:enumeration value="Marketing Manager"/>
          <xsd:enumeration value="Sales Manager"/>
          <xsd:enumeration value="GM"/>
          <xsd:enumeration value="OW"/>
          <xsd:enumeration value="Operations Manager"/>
          <xsd:enumeration value="Account Executive"/>
        </xsd:restriction>
      </xsd:simpleType>
    </xsd:element>
    <xsd:element name="Picture" ma:index="12" nillable="true" ma:displayName="Picture" ma:description="The file location for a thumbnail" ma:format="Image" ma:internalName="Pictur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Expires" ma:index="13" nillable="true" ma:displayName="Expires" ma:description="Date that the document expires." ma:format="DateOnly" ma:internalName="Expires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Props1.xml><?xml version="1.0" encoding="utf-8"?>
<ds:datastoreItem xmlns:ds="http://schemas.openxmlformats.org/officeDocument/2006/customXml" ds:itemID="{C558C578-0145-4906-AF9A-3AC0FA78D8D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6C61FDC-47B8-454C-9885-11D9EC858240}">
  <ds:schemaRefs>
    <ds:schemaRef ds:uri="71a1f214-673e-407f-800c-e34fc19c695c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E3B900EE-8A34-4918-8BCC-B61701FCFE89}">
  <ds:schemaRefs>
    <ds:schemaRef ds:uri="71a1f214-673e-407f-800c-e34fc19c695c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ternal/2005/internalDocumentation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86</TotalTime>
  <Words>1296</Words>
  <Application>Microsoft Macintosh PowerPoint</Application>
  <PresentationFormat>Widescreen</PresentationFormat>
  <Paragraphs>278</Paragraphs>
  <Slides>27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Arial</vt:lpstr>
      <vt:lpstr>Calibri</vt:lpstr>
      <vt:lpstr>Wingdings</vt:lpstr>
      <vt:lpstr>Bg_NewHoriozons_Template</vt:lpstr>
      <vt:lpstr>Java basics, structure of class, defining variables</vt:lpstr>
      <vt:lpstr>Content</vt:lpstr>
      <vt:lpstr>Java architecture</vt:lpstr>
      <vt:lpstr>Java architecture</vt:lpstr>
      <vt:lpstr>Java architecture</vt:lpstr>
      <vt:lpstr>Hello java Demo</vt:lpstr>
      <vt:lpstr>Hello java</vt:lpstr>
      <vt:lpstr>Hello Java</vt:lpstr>
      <vt:lpstr>Identifiers</vt:lpstr>
      <vt:lpstr>Identifiers</vt:lpstr>
      <vt:lpstr>Variables - types</vt:lpstr>
      <vt:lpstr>Variables – types</vt:lpstr>
      <vt:lpstr>Variables</vt:lpstr>
      <vt:lpstr>Variables</vt:lpstr>
      <vt:lpstr>Variables</vt:lpstr>
      <vt:lpstr>Variables</vt:lpstr>
      <vt:lpstr>Variables</vt:lpstr>
      <vt:lpstr>Variables</vt:lpstr>
      <vt:lpstr>Demo</vt:lpstr>
      <vt:lpstr>Facts about the quiz</vt:lpstr>
      <vt:lpstr>Facts about the quiz</vt:lpstr>
      <vt:lpstr>Facts about the quiz</vt:lpstr>
      <vt:lpstr>Facts about the quiz</vt:lpstr>
      <vt:lpstr>Facts about the quiz</vt:lpstr>
      <vt:lpstr>Exercises</vt:lpstr>
      <vt:lpstr>Questions?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of Presentation</dc:title>
  <dc:creator>Elizabet Dobreva (New Horizons)</dc:creator>
  <cp:lastModifiedBy>Simeon Angelov</cp:lastModifiedBy>
  <cp:revision>23</cp:revision>
  <dcterms:created xsi:type="dcterms:W3CDTF">2018-02-13T14:06:57Z</dcterms:created>
  <dcterms:modified xsi:type="dcterms:W3CDTF">2021-01-14T11:12:10Z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0x010100F3D1634AEC69584E97F223ECD512DD1B</vt:lpwstr>
  </property>
</Properties>
</file>